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A593-6043-E44C-896E-AC9B0A39F069}" type="datetimeFigureOut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001B-128B-6740-812D-81DD2313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7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A593-6043-E44C-896E-AC9B0A39F069}" type="datetimeFigureOut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001B-128B-6740-812D-81DD2313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2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A593-6043-E44C-896E-AC9B0A39F069}" type="datetimeFigureOut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001B-128B-6740-812D-81DD2313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7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A593-6043-E44C-896E-AC9B0A39F069}" type="datetimeFigureOut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001B-128B-6740-812D-81DD2313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4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A593-6043-E44C-896E-AC9B0A39F069}" type="datetimeFigureOut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001B-128B-6740-812D-81DD2313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A593-6043-E44C-896E-AC9B0A39F069}" type="datetimeFigureOut">
              <a:rPr lang="en-US" smtClean="0"/>
              <a:t>9/12/14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001B-128B-6740-812D-81DD2313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7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A593-6043-E44C-896E-AC9B0A39F069}" type="datetimeFigureOut">
              <a:rPr lang="en-US" smtClean="0"/>
              <a:t>9/12/14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001B-128B-6740-812D-81DD2313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A593-6043-E44C-896E-AC9B0A39F069}" type="datetimeFigureOut">
              <a:rPr lang="en-US" smtClean="0"/>
              <a:t>9/12/14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001B-128B-6740-812D-81DD2313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6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A593-6043-E44C-896E-AC9B0A39F069}" type="datetimeFigureOut">
              <a:rPr lang="en-US" smtClean="0"/>
              <a:t>9/12/14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001B-128B-6740-812D-81DD2313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0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A593-6043-E44C-896E-AC9B0A39F069}" type="datetimeFigureOut">
              <a:rPr lang="en-US" smtClean="0"/>
              <a:t>9/12/14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001B-128B-6740-812D-81DD2313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5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A593-6043-E44C-896E-AC9B0A39F069}" type="datetimeFigureOut">
              <a:rPr lang="en-US" smtClean="0"/>
              <a:t>9/12/14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001B-128B-6740-812D-81DD2313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6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6A593-6043-E44C-896E-AC9B0A39F069}" type="datetimeFigureOut">
              <a:rPr lang="en-US" smtClean="0"/>
              <a:t>9/12/14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0001B-128B-6740-812D-81DD2313A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3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Thesis should be very straightforward.</a:t>
            </a:r>
          </a:p>
          <a:p>
            <a:r>
              <a:rPr lang="en-US" dirty="0" smtClean="0"/>
              <a:t>Do not use “In my opinion” “I think” Well, I think” </a:t>
            </a:r>
            <a:r>
              <a:rPr lang="en-US" b="1" i="1" u="sng" dirty="0" smtClean="0"/>
              <a:t>Be very clear and direct.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Great Example:  </a:t>
            </a:r>
          </a:p>
          <a:p>
            <a:pPr marL="0" indent="0">
              <a:buNone/>
            </a:pPr>
            <a:r>
              <a:rPr lang="en-US" dirty="0" smtClean="0"/>
              <a:t>The Colonists (were/were not) justified to rebel against Britain.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06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purpose for the Explanation is to </a:t>
            </a:r>
            <a:r>
              <a:rPr lang="en-US" b="1" dirty="0" smtClean="0"/>
              <a:t>rephrase your thesis.  </a:t>
            </a:r>
            <a:r>
              <a:rPr lang="en-US" dirty="0" smtClean="0"/>
              <a:t>We do this to better explain our thesis.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Simile, Rephrase, Metaphor,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Other Words: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31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Evidence:</a:t>
            </a:r>
            <a:r>
              <a:rPr lang="en-US" dirty="0"/>
              <a:t>  Circle one of the following to use for evidence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Proclamation </a:t>
            </a:r>
            <a:r>
              <a:rPr lang="en-US" dirty="0"/>
              <a:t>of 1763	 Stamp Act	Townshend </a:t>
            </a:r>
            <a:r>
              <a:rPr lang="en-US" dirty="0" smtClean="0"/>
              <a:t>Acts Boston Massacre Intolerable </a:t>
            </a:r>
            <a:r>
              <a:rPr lang="en-US" dirty="0"/>
              <a:t>Acts	Battle of Lexington and Concord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i="1" dirty="0"/>
              <a:t>For example, the </a:t>
            </a:r>
            <a:r>
              <a:rPr lang="en-US" i="1" dirty="0" smtClean="0"/>
              <a:t>(insert event) proves </a:t>
            </a:r>
            <a:r>
              <a:rPr lang="en-US" i="1" dirty="0"/>
              <a:t>that </a:t>
            </a:r>
            <a:r>
              <a:rPr lang="en-US" i="1" dirty="0" smtClean="0"/>
              <a:t>the colonists were/were not justified because (give a reason)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67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must have a primary source as evidence: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Primary Source must back your Thesis.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According to (name) , a (group), “insert quote.”  </a:t>
            </a:r>
          </a:p>
          <a:p>
            <a:pPr marL="0" indent="0">
              <a:buNone/>
            </a:pPr>
            <a:r>
              <a:rPr lang="en-US" i="1" dirty="0" smtClean="0"/>
              <a:t>What (last name) means is that (explain the quote)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524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are going to get a 4.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Look at an opposing view (If you chose patriot, choose a loyalist, or parliament. Vice Versa)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While (insert name) a (insert group) may think that (insert quote), they are incorrect because__________________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7896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(why is this important)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event is significant if it</a:t>
            </a:r>
          </a:p>
          <a:p>
            <a:r>
              <a:rPr lang="en-US" dirty="0" smtClean="0"/>
              <a:t>Affected me and my life</a:t>
            </a:r>
          </a:p>
          <a:p>
            <a:r>
              <a:rPr lang="en-US" dirty="0" smtClean="0"/>
              <a:t>It led to other important events</a:t>
            </a:r>
          </a:p>
          <a:p>
            <a:r>
              <a:rPr lang="en-US" dirty="0" smtClean="0"/>
              <a:t>Lays the foundation for future policy, attitudes or belief</a:t>
            </a:r>
          </a:p>
          <a:p>
            <a:r>
              <a:rPr lang="en-US" dirty="0" smtClean="0"/>
              <a:t>It is an example of a pattern or a theme. 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6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242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Thesis</vt:lpstr>
      <vt:lpstr>Explanation</vt:lpstr>
      <vt:lpstr>Evidence Part 1</vt:lpstr>
      <vt:lpstr>Evidence Part 2</vt:lpstr>
      <vt:lpstr>Evidence Part 3</vt:lpstr>
      <vt:lpstr>Significance (why is this important)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Bartlett</dc:creator>
  <cp:lastModifiedBy>Jack Bartlett</cp:lastModifiedBy>
  <cp:revision>11</cp:revision>
  <dcterms:created xsi:type="dcterms:W3CDTF">2014-09-11T15:34:38Z</dcterms:created>
  <dcterms:modified xsi:type="dcterms:W3CDTF">2014-09-13T00:25:34Z</dcterms:modified>
</cp:coreProperties>
</file>