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9"/>
  </p:notesMasterIdLst>
  <p:sldIdLst>
    <p:sldId id="256" r:id="rId2"/>
    <p:sldId id="272" r:id="rId3"/>
    <p:sldId id="270" r:id="rId4"/>
    <p:sldId id="257" r:id="rId5"/>
    <p:sldId id="258" r:id="rId6"/>
    <p:sldId id="259" r:id="rId7"/>
    <p:sldId id="261" r:id="rId8"/>
    <p:sldId id="260" r:id="rId9"/>
    <p:sldId id="262" r:id="rId10"/>
    <p:sldId id="263" r:id="rId11"/>
    <p:sldId id="264" r:id="rId12"/>
    <p:sldId id="265" r:id="rId13"/>
    <p:sldId id="266" r:id="rId14"/>
    <p:sldId id="267" r:id="rId15"/>
    <p:sldId id="268" r:id="rId16"/>
    <p:sldId id="269" r:id="rId17"/>
    <p:sldId id="271"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7" autoAdjust="0"/>
    <p:restoredTop sz="94785" autoAdjust="0"/>
  </p:normalViewPr>
  <p:slideViewPr>
    <p:cSldViewPr snapToGrid="0" snapToObjects="1">
      <p:cViewPr varScale="1">
        <p:scale>
          <a:sx n="52" d="100"/>
          <a:sy n="52" d="100"/>
        </p:scale>
        <p:origin x="-1776" y="-112"/>
      </p:cViewPr>
      <p:guideLst>
        <p:guide orient="horz" pos="2160"/>
        <p:guide pos="2880"/>
      </p:guideLst>
    </p:cSldViewPr>
  </p:slideViewPr>
  <p:outlineViewPr>
    <p:cViewPr>
      <p:scale>
        <a:sx n="33" d="100"/>
        <a:sy n="33" d="100"/>
      </p:scale>
      <p:origin x="0" y="1063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560D1A-AA2F-0045-A947-B4A44612A586}" type="datetimeFigureOut">
              <a:rPr lang="en-US" smtClean="0"/>
              <a:t>5/24/16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34C7B9-6A66-714F-A83E-CA70C53868EA}" type="slidenum">
              <a:rPr lang="en-US" smtClean="0"/>
              <a:t>‹#›</a:t>
            </a:fld>
            <a:endParaRPr lang="en-US"/>
          </a:p>
        </p:txBody>
      </p:sp>
    </p:spTree>
    <p:extLst>
      <p:ext uri="{BB962C8B-B14F-4D97-AF65-F5344CB8AC3E}">
        <p14:creationId xmlns:p14="http://schemas.microsoft.com/office/powerpoint/2010/main" val="374644372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34C7B9-6A66-714F-A83E-CA70C53868EA}" type="slidenum">
              <a:rPr lang="en-US" smtClean="0"/>
              <a:t>8</a:t>
            </a:fld>
            <a:endParaRPr lang="en-US"/>
          </a:p>
        </p:txBody>
      </p:sp>
    </p:spTree>
    <p:extLst>
      <p:ext uri="{BB962C8B-B14F-4D97-AF65-F5344CB8AC3E}">
        <p14:creationId xmlns:p14="http://schemas.microsoft.com/office/powerpoint/2010/main" val="31268358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D0065BE-0657-4A47-90AD-C21C55E16B19}" type="datetime4">
              <a:rPr lang="en-US" smtClean="0"/>
              <a:pPr/>
              <a:t>May 23, 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6C3AA4-67BE-44F7-809A-3582401494AF}" type="datetime4">
              <a:rPr lang="en-US" smtClean="0"/>
              <a:pPr/>
              <a:t>May 23, 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172EEB-1769-4776-AD69-E7C1260563EB}" type="datetime4">
              <a:rPr lang="en-US" smtClean="0"/>
              <a:pPr/>
              <a:t>May 23, 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7BB8AF-C16A-4836-A92D-61834B5F0BA5}" type="datetime4">
              <a:rPr lang="en-US" smtClean="0"/>
              <a:pPr/>
              <a:t>May 23, 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647D2193-4505-4A75-99BB-880C6989A757}" type="datetime4">
              <a:rPr lang="en-US" smtClean="0"/>
              <a:pPr/>
              <a:t>May 23, 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13A18F4-33C3-445B-924C-31108C51719C}" type="datetime4">
              <a:rPr lang="en-US" smtClean="0"/>
              <a:pPr/>
              <a:t>May 23, 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AF7543A-E259-478F-9E0D-57BA40E442B7}" type="datetime4">
              <a:rPr lang="en-US" smtClean="0"/>
              <a:pPr/>
              <a:t>May 23, 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FB012D-77A1-44B0-BB26-329BA1EE55C9}" type="datetime4">
              <a:rPr lang="en-US" smtClean="0"/>
              <a:pPr/>
              <a:t>May 23, 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B7499E-3031-413E-B01E-B94970708CAA}" type="datetime4">
              <a:rPr lang="en-US" smtClean="0"/>
              <a:pPr/>
              <a:t>May 23, 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DC7EAB0C-2220-4D0E-A0DD-DB7FA0F742F4}" type="datetime4">
              <a:rPr lang="en-US" smtClean="0"/>
              <a:pPr/>
              <a:t>May 23, 2016</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2754ED01-E2A0-4C1E-8E21-014B9904157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Drag picture to placeholder or click icon to add</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416D63-31BF-4B94-B6C5-E20B2C63F515}" type="datetime4">
              <a:rPr lang="en-US" smtClean="0"/>
              <a:pPr/>
              <a:t>May 23, 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62B1B13E-D5AF-485E-81A1-82A140076526}" type="datetime4">
              <a:rPr lang="en-US" smtClean="0"/>
              <a:pPr/>
              <a:t>May 23, 2016</a:t>
            </a:fld>
            <a:endParaRPr lang="en-US" dirty="0"/>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2754ED01-E2A0-4C1E-8E21-014B9904157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 Id="rId3" Type="http://schemas.openxmlformats.org/officeDocument/2006/relationships/image" Target="../media/image1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 Id="rId3" Type="http://schemas.openxmlformats.org/officeDocument/2006/relationships/image" Target="../media/image2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g"/><Relationship Id="rId3" Type="http://schemas.openxmlformats.org/officeDocument/2006/relationships/image" Target="../media/image2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g"/><Relationship Id="rId3" Type="http://schemas.openxmlformats.org/officeDocument/2006/relationships/image" Target="../media/image2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g"/><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 Id="rId3"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RiCHARD</a:t>
            </a:r>
            <a:r>
              <a:rPr lang="en-US" dirty="0" smtClean="0"/>
              <a:t> NIXON &amp; WATERGATE</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9338917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november</a:t>
            </a:r>
            <a:r>
              <a:rPr lang="en-US" dirty="0" smtClean="0"/>
              <a:t> 1972</a:t>
            </a:r>
            <a:endParaRPr lang="en-US" dirty="0"/>
          </a:p>
        </p:txBody>
      </p:sp>
      <p:sp>
        <p:nvSpPr>
          <p:cNvPr id="3" name="Content Placeholder 2"/>
          <p:cNvSpPr>
            <a:spLocks noGrp="1"/>
          </p:cNvSpPr>
          <p:nvPr>
            <p:ph idx="1"/>
          </p:nvPr>
        </p:nvSpPr>
        <p:spPr/>
        <p:txBody>
          <a:bodyPr>
            <a:normAutofit/>
          </a:bodyPr>
          <a:lstStyle/>
          <a:p>
            <a:r>
              <a:rPr lang="en-US" sz="3200" dirty="0"/>
              <a:t>Nixon wins reelection by a landslide, despite the Watergate break in. </a:t>
            </a:r>
            <a:endParaRPr lang="en-US" sz="3200" dirty="0"/>
          </a:p>
        </p:txBody>
      </p:sp>
      <p:pic>
        <p:nvPicPr>
          <p:cNvPr id="4" name="Picture 3" descr="NIXONcampaigns.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712896"/>
            <a:ext cx="5981312" cy="4145104"/>
          </a:xfrm>
          <a:prstGeom prst="rect">
            <a:avLst/>
          </a:prstGeom>
        </p:spPr>
      </p:pic>
      <p:pic>
        <p:nvPicPr>
          <p:cNvPr id="5" name="Picture 4" descr="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1162" y="3192703"/>
            <a:ext cx="4162838" cy="3665297"/>
          </a:xfrm>
          <a:prstGeom prst="rect">
            <a:avLst/>
          </a:prstGeom>
        </p:spPr>
      </p:pic>
    </p:spTree>
    <p:extLst>
      <p:ext uri="{BB962C8B-B14F-4D97-AF65-F5344CB8AC3E}">
        <p14:creationId xmlns:p14="http://schemas.microsoft.com/office/powerpoint/2010/main" val="9935673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July 1973</a:t>
            </a:r>
            <a:endParaRPr lang="en-US" dirty="0"/>
          </a:p>
        </p:txBody>
      </p:sp>
      <p:sp>
        <p:nvSpPr>
          <p:cNvPr id="3" name="Content Placeholder 2"/>
          <p:cNvSpPr>
            <a:spLocks noGrp="1"/>
          </p:cNvSpPr>
          <p:nvPr>
            <p:ph idx="1"/>
          </p:nvPr>
        </p:nvSpPr>
        <p:spPr/>
        <p:txBody>
          <a:bodyPr>
            <a:normAutofit/>
          </a:bodyPr>
          <a:lstStyle/>
          <a:p>
            <a:r>
              <a:rPr lang="en-US" sz="3200" dirty="0"/>
              <a:t>Reporters Woodward and Bernstein were leaked information by a secret source connecting Nixon’s Reelection Committee to paying The “Plumbers” to </a:t>
            </a:r>
            <a:r>
              <a:rPr lang="en-US" sz="3200" dirty="0" err="1"/>
              <a:t>wiretape</a:t>
            </a:r>
            <a:r>
              <a:rPr lang="en-US" sz="3200" dirty="0"/>
              <a:t> the Watergate. </a:t>
            </a:r>
            <a:endParaRPr lang="en-US" sz="3200" dirty="0"/>
          </a:p>
        </p:txBody>
      </p:sp>
      <p:pic>
        <p:nvPicPr>
          <p:cNvPr id="4" name="Picture 3" descr="imag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6433" y="3641495"/>
            <a:ext cx="5727299" cy="3048401"/>
          </a:xfrm>
          <a:prstGeom prst="rect">
            <a:avLst/>
          </a:prstGeom>
        </p:spPr>
      </p:pic>
    </p:spTree>
    <p:extLst>
      <p:ext uri="{BB962C8B-B14F-4D97-AF65-F5344CB8AC3E}">
        <p14:creationId xmlns:p14="http://schemas.microsoft.com/office/powerpoint/2010/main" val="3997648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July 1973</a:t>
            </a:r>
            <a:endParaRPr lang="en-US" dirty="0"/>
          </a:p>
        </p:txBody>
      </p:sp>
      <p:sp>
        <p:nvSpPr>
          <p:cNvPr id="3" name="Content Placeholder 2"/>
          <p:cNvSpPr>
            <a:spLocks noGrp="1"/>
          </p:cNvSpPr>
          <p:nvPr>
            <p:ph idx="1"/>
          </p:nvPr>
        </p:nvSpPr>
        <p:spPr>
          <a:xfrm>
            <a:off x="563146" y="914400"/>
            <a:ext cx="7520940" cy="3579849"/>
          </a:xfrm>
        </p:spPr>
        <p:txBody>
          <a:bodyPr>
            <a:normAutofit/>
          </a:bodyPr>
          <a:lstStyle/>
          <a:p>
            <a:r>
              <a:rPr lang="en-US" sz="3200" dirty="0"/>
              <a:t>The Senate subpoenas (orders) Nixon to release recorded tapes of conversations between Nixon and his reelection committee (The White House Tapes). Nixon refuses, states executive privilege, or the right of the president to not have to ask congress to do everything. </a:t>
            </a:r>
            <a:endParaRPr lang="en-US" sz="3200" dirty="0"/>
          </a:p>
        </p:txBody>
      </p:sp>
      <p:pic>
        <p:nvPicPr>
          <p:cNvPr id="4" name="Picture 3" descr="abc_nixon_121116_w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87199"/>
            <a:ext cx="4214756" cy="2370800"/>
          </a:xfrm>
          <a:prstGeom prst="rect">
            <a:avLst/>
          </a:prstGeom>
        </p:spPr>
      </p:pic>
      <p:sp>
        <p:nvSpPr>
          <p:cNvPr id="5" name="Oval Callout 4"/>
          <p:cNvSpPr/>
          <p:nvPr/>
        </p:nvSpPr>
        <p:spPr>
          <a:xfrm>
            <a:off x="4214756" y="4761999"/>
            <a:ext cx="4929244" cy="894679"/>
          </a:xfrm>
          <a:prstGeom prst="wedgeEllipseCallout">
            <a:avLst>
              <a:gd name="adj1" fmla="val -78812"/>
              <a:gd name="adj2" fmla="val 9475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t>I’m not a crook!</a:t>
            </a:r>
            <a:endParaRPr lang="en-US" sz="3200" dirty="0"/>
          </a:p>
        </p:txBody>
      </p:sp>
    </p:spTree>
    <p:extLst>
      <p:ext uri="{BB962C8B-B14F-4D97-AF65-F5344CB8AC3E}">
        <p14:creationId xmlns:p14="http://schemas.microsoft.com/office/powerpoint/2010/main" val="18751091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October 1973</a:t>
            </a:r>
            <a:endParaRPr lang="en-US" dirty="0"/>
          </a:p>
        </p:txBody>
      </p:sp>
      <p:sp>
        <p:nvSpPr>
          <p:cNvPr id="3" name="Content Placeholder 2"/>
          <p:cNvSpPr>
            <a:spLocks noGrp="1"/>
          </p:cNvSpPr>
          <p:nvPr>
            <p:ph idx="1"/>
          </p:nvPr>
        </p:nvSpPr>
        <p:spPr>
          <a:xfrm>
            <a:off x="0" y="914400"/>
            <a:ext cx="7520940" cy="3579849"/>
          </a:xfrm>
        </p:spPr>
        <p:txBody>
          <a:bodyPr>
            <a:normAutofit/>
          </a:bodyPr>
          <a:lstStyle/>
          <a:p>
            <a:r>
              <a:rPr lang="en-US" sz="3200" dirty="0"/>
              <a:t>The Organization of Petroleum Exporting Countries (OPEC) punished the US for supporting Israel against Arab nations.  They stopped shipping oil to the US resulting in an energy crisis.  Gas prices rose, gas stations simply ran out, and the speed limit was reduced to 55mph. </a:t>
            </a:r>
            <a:endParaRPr lang="en-US" sz="3200" dirty="0"/>
          </a:p>
        </p:txBody>
      </p:sp>
      <p:pic>
        <p:nvPicPr>
          <p:cNvPr id="4" name="Picture 3" descr="ap7306010161_custom-915b61b3f136d185eaefb86698a87edcd9536520-s900-c85.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494249"/>
            <a:ext cx="2743200" cy="2231136"/>
          </a:xfrm>
          <a:prstGeom prst="rect">
            <a:avLst/>
          </a:prstGeom>
        </p:spPr>
      </p:pic>
      <p:pic>
        <p:nvPicPr>
          <p:cNvPr id="5" name="Picture 4" descr="as95-63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0" y="4494249"/>
            <a:ext cx="3507048" cy="2363750"/>
          </a:xfrm>
          <a:prstGeom prst="rect">
            <a:avLst/>
          </a:prstGeom>
        </p:spPr>
      </p:pic>
      <p:pic>
        <p:nvPicPr>
          <p:cNvPr id="6" name="Picture 5" descr="image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30444" y="4298052"/>
            <a:ext cx="2013556" cy="2559948"/>
          </a:xfrm>
          <a:prstGeom prst="rect">
            <a:avLst/>
          </a:prstGeom>
        </p:spPr>
      </p:pic>
    </p:spTree>
    <p:extLst>
      <p:ext uri="{BB962C8B-B14F-4D97-AF65-F5344CB8AC3E}">
        <p14:creationId xmlns:p14="http://schemas.microsoft.com/office/powerpoint/2010/main" val="7588522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July 1974</a:t>
            </a:r>
            <a:endParaRPr lang="en-US" dirty="0"/>
          </a:p>
        </p:txBody>
      </p:sp>
      <p:sp>
        <p:nvSpPr>
          <p:cNvPr id="3" name="Content Placeholder 2"/>
          <p:cNvSpPr>
            <a:spLocks noGrp="1"/>
          </p:cNvSpPr>
          <p:nvPr>
            <p:ph idx="1"/>
          </p:nvPr>
        </p:nvSpPr>
        <p:spPr/>
        <p:txBody>
          <a:bodyPr>
            <a:normAutofit/>
          </a:bodyPr>
          <a:lstStyle/>
          <a:p>
            <a:r>
              <a:rPr lang="en-US" sz="3200" dirty="0"/>
              <a:t>The Supreme Court, in the case US vs. Nixon,  ruled that Nixon must release the tapes to congress.  Revealed connections between Nixon and </a:t>
            </a:r>
            <a:r>
              <a:rPr lang="en-US" sz="3200" dirty="0" smtClean="0"/>
              <a:t>Watergate</a:t>
            </a:r>
            <a:r>
              <a:rPr lang="en-US" sz="3200" dirty="0"/>
              <a:t>.  Several parts were erased </a:t>
            </a:r>
            <a:endParaRPr lang="en-US" sz="3200" dirty="0"/>
          </a:p>
        </p:txBody>
      </p:sp>
      <p:pic>
        <p:nvPicPr>
          <p:cNvPr id="4" name="Picture 3" descr="120628054349-president-nixon-vertical-galler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1001" y="3896180"/>
            <a:ext cx="2221364" cy="2961819"/>
          </a:xfrm>
          <a:prstGeom prst="rect">
            <a:avLst/>
          </a:prstGeom>
        </p:spPr>
      </p:pic>
      <p:pic>
        <p:nvPicPr>
          <p:cNvPr id="5" name="Picture 4" descr="nixon_son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6936" y="3665296"/>
            <a:ext cx="4327063" cy="3492132"/>
          </a:xfrm>
          <a:prstGeom prst="rect">
            <a:avLst/>
          </a:prstGeom>
        </p:spPr>
      </p:pic>
    </p:spTree>
    <p:extLst>
      <p:ext uri="{BB962C8B-B14F-4D97-AF65-F5344CB8AC3E}">
        <p14:creationId xmlns:p14="http://schemas.microsoft.com/office/powerpoint/2010/main" val="38991472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August 1974</a:t>
            </a:r>
            <a:endParaRPr lang="en-US" dirty="0"/>
          </a:p>
        </p:txBody>
      </p:sp>
      <p:sp>
        <p:nvSpPr>
          <p:cNvPr id="3" name="Content Placeholder 2"/>
          <p:cNvSpPr>
            <a:spLocks noGrp="1"/>
          </p:cNvSpPr>
          <p:nvPr>
            <p:ph idx="1"/>
          </p:nvPr>
        </p:nvSpPr>
        <p:spPr/>
        <p:txBody>
          <a:bodyPr>
            <a:normAutofit/>
          </a:bodyPr>
          <a:lstStyle/>
          <a:p>
            <a:r>
              <a:rPr lang="en-US" sz="3200" dirty="0"/>
              <a:t>Congress begins the process of impeachment on the counts of obstruction of justice and abuse of power.  Nixon resigns from the presidency. </a:t>
            </a:r>
            <a:endParaRPr lang="en-US" sz="3200" dirty="0"/>
          </a:p>
        </p:txBody>
      </p:sp>
      <p:pic>
        <p:nvPicPr>
          <p:cNvPr id="4" name="Picture 3" descr="4b24afda696320633a3d1c548d7f626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2306" y="3076410"/>
            <a:ext cx="4611694" cy="3781589"/>
          </a:xfrm>
          <a:prstGeom prst="rect">
            <a:avLst/>
          </a:prstGeom>
        </p:spPr>
      </p:pic>
    </p:spTree>
    <p:extLst>
      <p:ext uri="{BB962C8B-B14F-4D97-AF65-F5344CB8AC3E}">
        <p14:creationId xmlns:p14="http://schemas.microsoft.com/office/powerpoint/2010/main" val="21436090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September 1974</a:t>
            </a:r>
            <a:endParaRPr lang="en-US" dirty="0"/>
          </a:p>
        </p:txBody>
      </p:sp>
      <p:sp>
        <p:nvSpPr>
          <p:cNvPr id="3" name="Content Placeholder 2"/>
          <p:cNvSpPr>
            <a:spLocks noGrp="1"/>
          </p:cNvSpPr>
          <p:nvPr>
            <p:ph idx="1"/>
          </p:nvPr>
        </p:nvSpPr>
        <p:spPr/>
        <p:txBody>
          <a:bodyPr>
            <a:normAutofit/>
          </a:bodyPr>
          <a:lstStyle/>
          <a:p>
            <a:r>
              <a:rPr lang="en-US" sz="3200" dirty="0"/>
              <a:t>President Gerald R Ford pardons Nixon for Watergate in order for the nation to move on.  Many angry because they wanted Nixon go to trial.    Leads to massive distrust of politicians and the government. </a:t>
            </a:r>
            <a:endParaRPr lang="en-US" sz="3200" dirty="0"/>
          </a:p>
        </p:txBody>
      </p:sp>
      <p:pic>
        <p:nvPicPr>
          <p:cNvPr id="4" name="Picture 3" descr="imag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63660"/>
            <a:ext cx="4503438" cy="2567749"/>
          </a:xfrm>
          <a:prstGeom prst="rect">
            <a:avLst/>
          </a:prstGeom>
        </p:spPr>
      </p:pic>
      <p:pic>
        <p:nvPicPr>
          <p:cNvPr id="5" name="Picture 4" descr="ford-pardons-nixon-hf.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65330" y="3918203"/>
            <a:ext cx="3840462" cy="3086771"/>
          </a:xfrm>
          <a:prstGeom prst="rect">
            <a:avLst/>
          </a:prstGeom>
        </p:spPr>
      </p:pic>
    </p:spTree>
    <p:extLst>
      <p:ext uri="{BB962C8B-B14F-4D97-AF65-F5344CB8AC3E}">
        <p14:creationId xmlns:p14="http://schemas.microsoft.com/office/powerpoint/2010/main" val="894533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Summative Assignment</a:t>
            </a:r>
            <a:endParaRPr lang="en-US" dirty="0"/>
          </a:p>
        </p:txBody>
      </p:sp>
      <p:sp>
        <p:nvSpPr>
          <p:cNvPr id="3" name="Content Placeholder 2"/>
          <p:cNvSpPr>
            <a:spLocks noGrp="1"/>
          </p:cNvSpPr>
          <p:nvPr>
            <p:ph idx="1"/>
          </p:nvPr>
        </p:nvSpPr>
        <p:spPr/>
        <p:txBody>
          <a:bodyPr>
            <a:normAutofit lnSpcReduction="10000"/>
          </a:bodyPr>
          <a:lstStyle/>
          <a:p>
            <a:r>
              <a:rPr lang="en-US" dirty="0" smtClean="0"/>
              <a:t>Design an epitaph (gravestone) for Richard M. Nixon’s presidency commenting on his achievements as president.  The Epitaph is the part engraved in the tombstone.  You should include</a:t>
            </a:r>
          </a:p>
          <a:p>
            <a:endParaRPr lang="en-US" dirty="0"/>
          </a:p>
          <a:p>
            <a:pPr>
              <a:buAutoNum type="arabicPeriod"/>
            </a:pPr>
            <a:r>
              <a:rPr lang="en-US" dirty="0" smtClean="0"/>
              <a:t>His Name (duh</a:t>
            </a:r>
            <a:r>
              <a:rPr lang="is-IS" dirty="0" smtClean="0"/>
              <a:t>….) 1 pt</a:t>
            </a:r>
          </a:p>
          <a:p>
            <a:pPr>
              <a:buAutoNum type="arabicPeriod"/>
            </a:pPr>
            <a:r>
              <a:rPr lang="is-IS" dirty="0" smtClean="0"/>
              <a:t>His time in office. 1 pt.</a:t>
            </a:r>
          </a:p>
          <a:p>
            <a:pPr>
              <a:buAutoNum type="arabicPeriod"/>
            </a:pPr>
            <a:r>
              <a:rPr lang="is-IS" dirty="0" smtClean="0"/>
              <a:t>A descriptive phrase or title that highlights his accomplishments and his controversies (example, skillful politician or disgraced president) 2 pts.</a:t>
            </a:r>
          </a:p>
          <a:p>
            <a:pPr>
              <a:buAutoNum type="arabicPeriod"/>
            </a:pPr>
            <a:r>
              <a:rPr lang="is-IS" dirty="0" smtClean="0"/>
              <a:t>A short poem that refers to two events that were of a positive legacy and 2 events that damaged his legacy (2 pts)</a:t>
            </a:r>
          </a:p>
          <a:p>
            <a:pPr>
              <a:buAutoNum type="arabicPeriod"/>
            </a:pPr>
            <a:r>
              <a:rPr lang="is-IS" dirty="0" smtClean="0"/>
              <a:t>Two or more images that illustrate details in the poem (1 pts)</a:t>
            </a:r>
          </a:p>
          <a:p>
            <a:pPr>
              <a:buAutoNum type="arabicPeriod"/>
            </a:pPr>
            <a:r>
              <a:rPr lang="is-IS" dirty="0" smtClean="0"/>
              <a:t>Other clever touches to make it more interesting (1 pt)</a:t>
            </a:r>
          </a:p>
          <a:p>
            <a:pPr>
              <a:buAutoNum type="arabicPeriod"/>
            </a:pPr>
            <a:endParaRPr lang="en-US" dirty="0"/>
          </a:p>
        </p:txBody>
      </p:sp>
      <p:pic>
        <p:nvPicPr>
          <p:cNvPr id="4" name="Picture 3" descr="tombstone_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4575" y="4651782"/>
            <a:ext cx="3309325" cy="2206217"/>
          </a:xfrm>
          <a:prstGeom prst="rect">
            <a:avLst/>
          </a:prstGeom>
        </p:spPr>
      </p:pic>
      <p:pic>
        <p:nvPicPr>
          <p:cNvPr id="5" name="Picture 4" descr="famous-epitaphs-martin-luther-kin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8757" y="4879598"/>
            <a:ext cx="2637868" cy="1978401"/>
          </a:xfrm>
          <a:prstGeom prst="rect">
            <a:avLst/>
          </a:prstGeom>
        </p:spPr>
      </p:pic>
    </p:spTree>
    <p:extLst>
      <p:ext uri="{BB962C8B-B14F-4D97-AF65-F5344CB8AC3E}">
        <p14:creationId xmlns:p14="http://schemas.microsoft.com/office/powerpoint/2010/main" val="3606953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a:t>
            </a:r>
            <a:endParaRPr lang="en-US" dirty="0"/>
          </a:p>
        </p:txBody>
      </p:sp>
      <p:sp>
        <p:nvSpPr>
          <p:cNvPr id="3" name="Content Placeholder 2"/>
          <p:cNvSpPr>
            <a:spLocks noGrp="1"/>
          </p:cNvSpPr>
          <p:nvPr>
            <p:ph idx="1"/>
          </p:nvPr>
        </p:nvSpPr>
        <p:spPr/>
        <p:txBody>
          <a:bodyPr>
            <a:noAutofit/>
          </a:bodyPr>
          <a:lstStyle/>
          <a:p>
            <a:r>
              <a:rPr lang="en-US" sz="3600" dirty="0" smtClean="0"/>
              <a:t>Discuss the successes and failures of Richard Nixon by creating an Epitaph for his presidency.</a:t>
            </a:r>
          </a:p>
          <a:p>
            <a:endParaRPr lang="en-US" sz="3600" dirty="0"/>
          </a:p>
          <a:p>
            <a:r>
              <a:rPr lang="en-US" sz="3600" dirty="0" smtClean="0"/>
              <a:t>You will evaluate if he was a good president or not.  </a:t>
            </a:r>
            <a:endParaRPr lang="en-US" sz="3600" dirty="0"/>
          </a:p>
        </p:txBody>
      </p:sp>
      <p:pic>
        <p:nvPicPr>
          <p:cNvPr id="4" name="Picture 3" descr="37_richard_m_nix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5515" y="4199384"/>
            <a:ext cx="4705515" cy="2658616"/>
          </a:xfrm>
          <a:prstGeom prst="rect">
            <a:avLst/>
          </a:prstGeom>
        </p:spPr>
      </p:pic>
    </p:spTree>
    <p:extLst>
      <p:ext uri="{BB962C8B-B14F-4D97-AF65-F5344CB8AC3E}">
        <p14:creationId xmlns:p14="http://schemas.microsoft.com/office/powerpoint/2010/main" val="143336708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Richard Nixon</a:t>
            </a:r>
            <a:endParaRPr lang="en-US" dirty="0"/>
          </a:p>
        </p:txBody>
      </p:sp>
      <p:sp>
        <p:nvSpPr>
          <p:cNvPr id="3" name="Content Placeholder 2"/>
          <p:cNvSpPr>
            <a:spLocks noGrp="1"/>
          </p:cNvSpPr>
          <p:nvPr>
            <p:ph idx="1"/>
          </p:nvPr>
        </p:nvSpPr>
        <p:spPr>
          <a:xfrm>
            <a:off x="303332" y="889465"/>
            <a:ext cx="7520940" cy="3579849"/>
          </a:xfrm>
        </p:spPr>
        <p:txBody>
          <a:bodyPr>
            <a:noAutofit/>
          </a:bodyPr>
          <a:lstStyle/>
          <a:p>
            <a:r>
              <a:rPr lang="en-US" sz="3600" dirty="0" smtClean="0"/>
              <a:t>Political Party: Republican</a:t>
            </a:r>
          </a:p>
          <a:p>
            <a:endParaRPr lang="en-US" sz="3600" dirty="0"/>
          </a:p>
          <a:p>
            <a:r>
              <a:rPr lang="en-US" sz="3600" dirty="0" smtClean="0"/>
              <a:t>President: 1969-1974</a:t>
            </a:r>
          </a:p>
          <a:p>
            <a:endParaRPr lang="en-US" sz="3600" dirty="0"/>
          </a:p>
          <a:p>
            <a:r>
              <a:rPr lang="en-US" sz="3600" dirty="0" smtClean="0"/>
              <a:t>The first and only president to RESIGN!</a:t>
            </a:r>
            <a:endParaRPr lang="en-US" sz="3600" dirty="0"/>
          </a:p>
        </p:txBody>
      </p:sp>
      <p:pic>
        <p:nvPicPr>
          <p:cNvPr id="4" name="Picture 3" descr="37_richard_m_nix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5515" y="4199384"/>
            <a:ext cx="4705515" cy="2658616"/>
          </a:xfrm>
          <a:prstGeom prst="rect">
            <a:avLst/>
          </a:prstGeom>
        </p:spPr>
      </p:pic>
    </p:spTree>
    <p:extLst>
      <p:ext uri="{BB962C8B-B14F-4D97-AF65-F5344CB8AC3E}">
        <p14:creationId xmlns:p14="http://schemas.microsoft.com/office/powerpoint/2010/main" val="99979440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July 1970: </a:t>
            </a:r>
          </a:p>
        </p:txBody>
      </p:sp>
      <p:sp>
        <p:nvSpPr>
          <p:cNvPr id="3" name="Content Placeholder 2"/>
          <p:cNvSpPr>
            <a:spLocks noGrp="1"/>
          </p:cNvSpPr>
          <p:nvPr>
            <p:ph idx="1"/>
          </p:nvPr>
        </p:nvSpPr>
        <p:spPr/>
        <p:txBody>
          <a:bodyPr/>
          <a:lstStyle/>
          <a:p>
            <a:r>
              <a:rPr lang="en-US" sz="3200" dirty="0" smtClean="0"/>
              <a:t>Nixon </a:t>
            </a:r>
            <a:r>
              <a:rPr lang="en-US" sz="3200" dirty="0"/>
              <a:t>proposes the </a:t>
            </a:r>
            <a:r>
              <a:rPr lang="en-US" sz="3200" dirty="0" smtClean="0"/>
              <a:t>Environmental Protection </a:t>
            </a:r>
            <a:r>
              <a:rPr lang="en-US" sz="3200" dirty="0"/>
              <a:t>Agency. This new government agency aimed to protect human health and the natural environment.</a:t>
            </a:r>
          </a:p>
          <a:p>
            <a:endParaRPr lang="en-US" dirty="0"/>
          </a:p>
        </p:txBody>
      </p:sp>
      <p:pic>
        <p:nvPicPr>
          <p:cNvPr id="4" name="Picture 3" descr="imgre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7166" y="4000500"/>
            <a:ext cx="2857500" cy="2857500"/>
          </a:xfrm>
          <a:prstGeom prst="rect">
            <a:avLst/>
          </a:prstGeom>
        </p:spPr>
      </p:pic>
    </p:spTree>
    <p:extLst>
      <p:ext uri="{BB962C8B-B14F-4D97-AF65-F5344CB8AC3E}">
        <p14:creationId xmlns:p14="http://schemas.microsoft.com/office/powerpoint/2010/main" val="158738957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February 1972</a:t>
            </a:r>
            <a:endParaRPr lang="en-US" dirty="0"/>
          </a:p>
        </p:txBody>
      </p:sp>
      <p:sp>
        <p:nvSpPr>
          <p:cNvPr id="3" name="Content Placeholder 2"/>
          <p:cNvSpPr>
            <a:spLocks noGrp="1"/>
          </p:cNvSpPr>
          <p:nvPr>
            <p:ph idx="1"/>
          </p:nvPr>
        </p:nvSpPr>
        <p:spPr/>
        <p:txBody>
          <a:bodyPr/>
          <a:lstStyle/>
          <a:p>
            <a:r>
              <a:rPr lang="en-US" sz="3200" dirty="0"/>
              <a:t>Nixon visits China. As part of the policy of détente, Nixon hoped to establish friendly diplomatic relations with communist China and isolate the Soviet Union.</a:t>
            </a:r>
          </a:p>
          <a:p>
            <a:endParaRPr lang="en-US" dirty="0"/>
          </a:p>
        </p:txBody>
      </p:sp>
      <p:pic>
        <p:nvPicPr>
          <p:cNvPr id="4" name="Picture 3" descr="Nixon_Mao_1972-02-2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3837" y="3392088"/>
            <a:ext cx="4630163" cy="3586414"/>
          </a:xfrm>
          <a:prstGeom prst="rect">
            <a:avLst/>
          </a:prstGeom>
        </p:spPr>
      </p:pic>
    </p:spTree>
    <p:extLst>
      <p:ext uri="{BB962C8B-B14F-4D97-AF65-F5344CB8AC3E}">
        <p14:creationId xmlns:p14="http://schemas.microsoft.com/office/powerpoint/2010/main" val="2425463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May 1972</a:t>
            </a:r>
            <a:endParaRPr lang="en-US" dirty="0"/>
          </a:p>
        </p:txBody>
      </p:sp>
      <p:sp>
        <p:nvSpPr>
          <p:cNvPr id="3" name="Content Placeholder 2"/>
          <p:cNvSpPr>
            <a:spLocks noGrp="1"/>
          </p:cNvSpPr>
          <p:nvPr>
            <p:ph idx="1"/>
          </p:nvPr>
        </p:nvSpPr>
        <p:spPr/>
        <p:txBody>
          <a:bodyPr/>
          <a:lstStyle/>
          <a:p>
            <a:r>
              <a:rPr lang="en-US" sz="3200" dirty="0" smtClean="0"/>
              <a:t> </a:t>
            </a:r>
            <a:r>
              <a:rPr lang="en-US" sz="3200" dirty="0"/>
              <a:t>Nixon signs the Strategic Arms Limitation Treaty. This five-year agreement with the Soviet Union limited the number of nuclear missiles each country had in its arsenal.</a:t>
            </a:r>
          </a:p>
          <a:p>
            <a:r>
              <a:rPr lang="en-US" dirty="0"/>
              <a:t> </a:t>
            </a:r>
          </a:p>
          <a:p>
            <a:endParaRPr lang="en-US" dirty="0"/>
          </a:p>
        </p:txBody>
      </p:sp>
      <p:pic>
        <p:nvPicPr>
          <p:cNvPr id="4" name="Picture 3" descr="summits_197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2452" y="3429000"/>
            <a:ext cx="5842000" cy="3429000"/>
          </a:xfrm>
          <a:prstGeom prst="rect">
            <a:avLst/>
          </a:prstGeom>
        </p:spPr>
      </p:pic>
    </p:spTree>
    <p:extLst>
      <p:ext uri="{BB962C8B-B14F-4D97-AF65-F5344CB8AC3E}">
        <p14:creationId xmlns:p14="http://schemas.microsoft.com/office/powerpoint/2010/main" val="3137308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couple things you should know</a:t>
            </a:r>
            <a:endParaRPr lang="en-US" dirty="0"/>
          </a:p>
        </p:txBody>
      </p:sp>
      <p:sp>
        <p:nvSpPr>
          <p:cNvPr id="3" name="Content Placeholder 2"/>
          <p:cNvSpPr>
            <a:spLocks noGrp="1"/>
          </p:cNvSpPr>
          <p:nvPr>
            <p:ph idx="1"/>
          </p:nvPr>
        </p:nvSpPr>
        <p:spPr/>
        <p:txBody>
          <a:bodyPr>
            <a:normAutofit/>
          </a:bodyPr>
          <a:lstStyle/>
          <a:p>
            <a:r>
              <a:rPr lang="en-US" sz="3200" dirty="0"/>
              <a:t>He came from California.  </a:t>
            </a:r>
          </a:p>
          <a:p>
            <a:r>
              <a:rPr lang="en-US" sz="3200" dirty="0"/>
              <a:t> </a:t>
            </a:r>
          </a:p>
          <a:p>
            <a:r>
              <a:rPr lang="en-US" sz="3200" dirty="0"/>
              <a:t>Humble background, rose up on his own.</a:t>
            </a:r>
          </a:p>
          <a:p>
            <a:r>
              <a:rPr lang="en-US" sz="3200" dirty="0"/>
              <a:t> </a:t>
            </a:r>
          </a:p>
          <a:p>
            <a:r>
              <a:rPr lang="en-US" sz="3200" dirty="0"/>
              <a:t>Congressman, Senator, Vice President.  Lost race for President in </a:t>
            </a:r>
            <a:r>
              <a:rPr lang="en-US" sz="3200" dirty="0" smtClean="0"/>
              <a:t>1960</a:t>
            </a:r>
            <a:endParaRPr lang="en-US" sz="3200" dirty="0"/>
          </a:p>
        </p:txBody>
      </p:sp>
      <p:pic>
        <p:nvPicPr>
          <p:cNvPr id="4" name="Picture 3" descr="3470540228_4afbb911bd_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80327"/>
            <a:ext cx="3088897" cy="2177673"/>
          </a:xfrm>
          <a:prstGeom prst="rect">
            <a:avLst/>
          </a:prstGeom>
        </p:spPr>
      </p:pic>
      <p:pic>
        <p:nvPicPr>
          <p:cNvPr id="6" name="Picture 5" descr="COVER.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88896" y="4680477"/>
            <a:ext cx="3521919" cy="2160952"/>
          </a:xfrm>
          <a:prstGeom prst="rect">
            <a:avLst/>
          </a:prstGeom>
        </p:spPr>
      </p:pic>
      <p:pic>
        <p:nvPicPr>
          <p:cNvPr id="7" name="Picture 6" descr="mbye0CrNnfuI9RtfhrSmnbA.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10815" y="4512910"/>
            <a:ext cx="2345090" cy="2345090"/>
          </a:xfrm>
          <a:prstGeom prst="rect">
            <a:avLst/>
          </a:prstGeom>
        </p:spPr>
      </p:pic>
    </p:spTree>
    <p:extLst>
      <p:ext uri="{BB962C8B-B14F-4D97-AF65-F5344CB8AC3E}">
        <p14:creationId xmlns:p14="http://schemas.microsoft.com/office/powerpoint/2010/main" val="2136499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332" y="91440"/>
            <a:ext cx="7520940" cy="548640"/>
          </a:xfrm>
        </p:spPr>
        <p:txBody>
          <a:bodyPr/>
          <a:lstStyle/>
          <a:p>
            <a:r>
              <a:rPr lang="en-US" dirty="0" smtClean="0"/>
              <a:t>A couple things you should know</a:t>
            </a:r>
            <a:endParaRPr lang="en-US" dirty="0"/>
          </a:p>
        </p:txBody>
      </p:sp>
      <p:sp>
        <p:nvSpPr>
          <p:cNvPr id="3" name="Content Placeholder 2"/>
          <p:cNvSpPr>
            <a:spLocks noGrp="1"/>
          </p:cNvSpPr>
          <p:nvPr>
            <p:ph idx="1"/>
          </p:nvPr>
        </p:nvSpPr>
        <p:spPr>
          <a:xfrm>
            <a:off x="303332" y="640080"/>
            <a:ext cx="4555453" cy="3579849"/>
          </a:xfrm>
        </p:spPr>
        <p:txBody>
          <a:bodyPr>
            <a:noAutofit/>
          </a:bodyPr>
          <a:lstStyle/>
          <a:p>
            <a:r>
              <a:rPr lang="en-US" sz="2800" dirty="0"/>
              <a:t> </a:t>
            </a:r>
            <a:r>
              <a:rPr lang="en-US" sz="2800" dirty="0" smtClean="0"/>
              <a:t>Very </a:t>
            </a:r>
            <a:r>
              <a:rPr lang="en-US" sz="2800" dirty="0"/>
              <a:t>paranoid, thought people were out to destroy him</a:t>
            </a:r>
          </a:p>
          <a:p>
            <a:r>
              <a:rPr lang="en-US" sz="2800" dirty="0"/>
              <a:t> </a:t>
            </a:r>
          </a:p>
          <a:p>
            <a:r>
              <a:rPr lang="en-US" sz="2800" dirty="0"/>
              <a:t>Kept an enemies list, wiretapped and spied on reporters, civil rights activists, black panthers, anyone who he distrusted.</a:t>
            </a:r>
          </a:p>
          <a:p>
            <a:r>
              <a:rPr lang="en-US" sz="2800" dirty="0"/>
              <a:t> </a:t>
            </a:r>
          </a:p>
          <a:p>
            <a:r>
              <a:rPr lang="en-US" sz="2800" dirty="0"/>
              <a:t>The “Plumbers:” A White </a:t>
            </a:r>
            <a:r>
              <a:rPr lang="en-US" sz="2400" dirty="0"/>
              <a:t>House organization dedicated to stop secret information from leaking out. </a:t>
            </a:r>
            <a:endParaRPr lang="en-US" sz="2400" dirty="0"/>
          </a:p>
        </p:txBody>
      </p:sp>
      <p:pic>
        <p:nvPicPr>
          <p:cNvPr id="4" name="Picture 3" descr="1-nixon-enemies-lis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8785" y="1773059"/>
            <a:ext cx="4285215" cy="2995490"/>
          </a:xfrm>
          <a:prstGeom prst="rect">
            <a:avLst/>
          </a:prstGeom>
        </p:spPr>
      </p:pic>
    </p:spTree>
    <p:extLst>
      <p:ext uri="{BB962C8B-B14F-4D97-AF65-F5344CB8AC3E}">
        <p14:creationId xmlns:p14="http://schemas.microsoft.com/office/powerpoint/2010/main" val="263111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June 1972</a:t>
            </a:r>
            <a:endParaRPr lang="en-US" dirty="0"/>
          </a:p>
        </p:txBody>
      </p:sp>
      <p:sp>
        <p:nvSpPr>
          <p:cNvPr id="3" name="Content Placeholder 2"/>
          <p:cNvSpPr>
            <a:spLocks noGrp="1"/>
          </p:cNvSpPr>
          <p:nvPr>
            <p:ph idx="1"/>
          </p:nvPr>
        </p:nvSpPr>
        <p:spPr/>
        <p:txBody>
          <a:bodyPr>
            <a:normAutofit/>
          </a:bodyPr>
          <a:lstStyle/>
          <a:p>
            <a:r>
              <a:rPr lang="en-US" sz="3200" dirty="0"/>
              <a:t>A break-in at the Watergate Hotel in Washington DC, the headquarters of the democratic party, was stopped.  There was attempted wiretapping and spying on the Democrats.  Nixon denounces it. </a:t>
            </a:r>
            <a:endParaRPr lang="en-US" sz="3200" dirty="0"/>
          </a:p>
        </p:txBody>
      </p:sp>
      <p:pic>
        <p:nvPicPr>
          <p:cNvPr id="4" name="Picture 3" descr="imgr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70772"/>
            <a:ext cx="5879007" cy="2787228"/>
          </a:xfrm>
          <a:prstGeom prst="rect">
            <a:avLst/>
          </a:prstGeom>
        </p:spPr>
      </p:pic>
      <p:pic>
        <p:nvPicPr>
          <p:cNvPr id="5" name="Picture 4" descr="EP-7061099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9007" y="4297680"/>
            <a:ext cx="3264994" cy="2560320"/>
          </a:xfrm>
          <a:prstGeom prst="rect">
            <a:avLst/>
          </a:prstGeom>
        </p:spPr>
      </p:pic>
    </p:spTree>
    <p:extLst>
      <p:ext uri="{BB962C8B-B14F-4D97-AF65-F5344CB8AC3E}">
        <p14:creationId xmlns:p14="http://schemas.microsoft.com/office/powerpoint/2010/main" val="83689044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Angles.thmx</Template>
  <TotalTime>616</TotalTime>
  <Words>573</Words>
  <Application>Microsoft Macintosh PowerPoint</Application>
  <PresentationFormat>On-screen Show (4:3)</PresentationFormat>
  <Paragraphs>57</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Angles</vt:lpstr>
      <vt:lpstr>RiCHARD NIXON &amp; WATERGATE</vt:lpstr>
      <vt:lpstr>Objective</vt:lpstr>
      <vt:lpstr>Richard Nixon</vt:lpstr>
      <vt:lpstr>July 1970: </vt:lpstr>
      <vt:lpstr>February 1972</vt:lpstr>
      <vt:lpstr>May 1972</vt:lpstr>
      <vt:lpstr>A couple things you should know</vt:lpstr>
      <vt:lpstr>A couple things you should know</vt:lpstr>
      <vt:lpstr>June 1972</vt:lpstr>
      <vt:lpstr>november 1972</vt:lpstr>
      <vt:lpstr>July 1973</vt:lpstr>
      <vt:lpstr>July 1973</vt:lpstr>
      <vt:lpstr>October 1973</vt:lpstr>
      <vt:lpstr>July 1974</vt:lpstr>
      <vt:lpstr>August 1974</vt:lpstr>
      <vt:lpstr>September 1974</vt:lpstr>
      <vt:lpstr>Summative Assignment</vt:lpstr>
    </vt:vector>
  </TitlesOfParts>
  <Company>Alliance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RiCHARD NIXON &amp; WATERGATE</dc:title>
  <dc:creator>Jack Bartlett</dc:creator>
  <cp:lastModifiedBy>Jack Bartlett</cp:lastModifiedBy>
  <cp:revision>7</cp:revision>
  <dcterms:created xsi:type="dcterms:W3CDTF">2016-05-24T05:20:10Z</dcterms:created>
  <dcterms:modified xsi:type="dcterms:W3CDTF">2016-05-24T15:36:53Z</dcterms:modified>
</cp:coreProperties>
</file>