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-3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42D146-01D4-4AFD-BEB0-43F60E344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513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33C852-EE7E-485A-927E-DB579559B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517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AC6A7-EBBF-46D3-9F0A-4293680C5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823756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AFA3F-D1C7-46AC-939C-E07675890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198095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D87B5-C401-44A7-8EBD-E8FB26915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659826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EBD65-9434-4B4B-9E42-7D1C111388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129898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D4EB3-5240-4D33-BE15-82874277E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442687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2B11E-3A28-4792-9B28-ADBD1840D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121122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D5242-D3DE-49A2-B6A2-C57E7C5FA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877184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58EBE-DF5D-4463-AE15-1B1E1D452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463829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F9E80-BBAF-4577-971B-9D5EEA061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041950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F2598-927D-4CA8-A357-23F266B13D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249809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B6CFD-7610-4281-B932-7A3857EE2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64367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43808-93CC-421E-A265-2E79F328B5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en-US" dirty="0" smtClean="0"/>
              <a:t>Short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14" y="381000"/>
            <a:ext cx="9009185" cy="6477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Answer a, b, and c</a:t>
            </a:r>
          </a:p>
          <a:p>
            <a:pPr marL="0" lvl="0" indent="0">
              <a:buNone/>
            </a:pPr>
            <a:r>
              <a:rPr lang="en-US" b="1" dirty="0" smtClean="0"/>
              <a:t>1. Briefly </a:t>
            </a:r>
            <a:r>
              <a:rPr lang="en-US" b="1" dirty="0"/>
              <a:t>explain why ONE of the following options is most successful in </a:t>
            </a:r>
            <a:r>
              <a:rPr lang="en-US" b="1" dirty="0" smtClean="0"/>
              <a:t>contributing to the </a:t>
            </a:r>
            <a:r>
              <a:rPr lang="en-US" b="1" smtClean="0"/>
              <a:t>Second Red </a:t>
            </a:r>
            <a:r>
              <a:rPr lang="en-US" b="1" dirty="0" smtClean="0"/>
              <a:t>Scare in the early 1950s </a:t>
            </a:r>
            <a:endParaRPr lang="en-US" b="1" dirty="0"/>
          </a:p>
          <a:p>
            <a:r>
              <a:rPr lang="en-US" altLang="en-US" b="1" dirty="0" err="1"/>
              <a:t>HUAC</a:t>
            </a:r>
            <a:endParaRPr lang="en-US" altLang="en-US" b="1" dirty="0"/>
          </a:p>
          <a:p>
            <a:r>
              <a:rPr lang="en-US" altLang="en-US" b="1" dirty="0" err="1"/>
              <a:t>Rosenbergs</a:t>
            </a:r>
            <a:endParaRPr lang="en-US" altLang="en-US" b="1" dirty="0"/>
          </a:p>
          <a:p>
            <a:r>
              <a:rPr lang="en-US" altLang="en-US" b="1" dirty="0"/>
              <a:t>McCarthyism</a:t>
            </a:r>
          </a:p>
          <a:p>
            <a:pPr marL="0" lvl="0" indent="0">
              <a:buNone/>
            </a:pPr>
            <a:r>
              <a:rPr lang="en-US" b="1" dirty="0" smtClean="0"/>
              <a:t>2. Provide </a:t>
            </a:r>
            <a:r>
              <a:rPr lang="en-US" b="1" dirty="0"/>
              <a:t>ONE example of an event or development to support your explanation.</a:t>
            </a:r>
          </a:p>
          <a:p>
            <a:pPr marL="0" lvl="0" indent="0">
              <a:buNone/>
            </a:pPr>
            <a:r>
              <a:rPr lang="en-US" b="1" dirty="0" smtClean="0"/>
              <a:t>3. Briefly </a:t>
            </a:r>
            <a:r>
              <a:rPr lang="en-US" b="1" dirty="0"/>
              <a:t>explain why ONE of the other options is not as successful in contributing to the Second </a:t>
            </a:r>
            <a:r>
              <a:rPr lang="en-US" b="1" dirty="0" smtClean="0"/>
              <a:t>Red </a:t>
            </a:r>
            <a:r>
              <a:rPr lang="en-US" b="1" dirty="0"/>
              <a:t>Scare in the early 1950s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6014030"/>
      </p:ext>
    </p:extLst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00"/>
      </a:lt1>
      <a:dk2>
        <a:srgbClr val="000000"/>
      </a:dk2>
      <a:lt2>
        <a:srgbClr val="FF3300"/>
      </a:lt2>
      <a:accent1>
        <a:srgbClr val="00CC99"/>
      </a:accent1>
      <a:accent2>
        <a:srgbClr val="3333CC"/>
      </a:accent2>
      <a:accent3>
        <a:srgbClr val="AAAAAA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76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Short Answer</vt:lpstr>
    </vt:vector>
  </TitlesOfParts>
  <Company>AVUHSD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ACTIVITY</dc:title>
  <dc:creator>Toshiba Satellite 1750</dc:creator>
  <cp:lastModifiedBy>Jack Bartlett</cp:lastModifiedBy>
  <cp:revision>27</cp:revision>
  <dcterms:created xsi:type="dcterms:W3CDTF">2002-03-22T17:12:10Z</dcterms:created>
  <dcterms:modified xsi:type="dcterms:W3CDTF">2016-03-15T05:22:20Z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00080000010000000000010250310207f74006b004c800</vt:lpwstr>
  </property>
</Properties>
</file>