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59" r:id="rId5"/>
    <p:sldId id="261" r:id="rId6"/>
    <p:sldId id="263" r:id="rId7"/>
    <p:sldId id="262" r:id="rId8"/>
    <p:sldId id="260" r:id="rId9"/>
    <p:sldId id="270" r:id="rId10"/>
    <p:sldId id="273" r:id="rId11"/>
    <p:sldId id="271" r:id="rId12"/>
    <p:sldId id="280" r:id="rId13"/>
    <p:sldId id="272" r:id="rId14"/>
    <p:sldId id="274" r:id="rId15"/>
    <p:sldId id="275" r:id="rId16"/>
    <p:sldId id="264" r:id="rId17"/>
    <p:sldId id="265" r:id="rId18"/>
    <p:sldId id="266" r:id="rId19"/>
    <p:sldId id="267" r:id="rId20"/>
    <p:sldId id="26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CEEF-1692-3349-8E5E-6A9C64B6B2A9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7A01-D262-EE4A-A204-4BABD302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list of agencies</a:t>
            </a:r>
            <a:r>
              <a:rPr lang="en-US" baseline="0" dirty="0" smtClean="0"/>
              <a:t> available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7A01-D262-EE4A-A204-4BABD302B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6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C4EF5-3735-2749-9CB7-E2BEB66C734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876E-435E-BC4D-A939-F73DCAC4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the New Deal affect us today?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TCI </a:t>
            </a:r>
            <a:r>
              <a:rPr lang="en-US" dirty="0" err="1" smtClean="0"/>
              <a:t>Ch</a:t>
            </a:r>
            <a:r>
              <a:rPr lang="en-US" dirty="0" smtClean="0"/>
              <a:t>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4945" y="164192"/>
            <a:ext cx="8229600" cy="1143000"/>
          </a:xfrm>
        </p:spPr>
        <p:txBody>
          <a:bodyPr/>
          <a:lstStyle/>
          <a:p>
            <a:r>
              <a:rPr lang="en-US" dirty="0" smtClean="0"/>
              <a:t>Second New Deal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41" y="1100106"/>
            <a:ext cx="427950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Social Security</a:t>
            </a:r>
          </a:p>
          <a:p>
            <a:r>
              <a:rPr lang="en-US" dirty="0" smtClean="0"/>
              <a:t>Cash Payments to Retired and Disabled </a:t>
            </a:r>
          </a:p>
          <a:p>
            <a:r>
              <a:rPr lang="en-US" dirty="0" smtClean="0"/>
              <a:t>Unemployment Insurance</a:t>
            </a:r>
          </a:p>
        </p:txBody>
      </p:sp>
      <p:pic>
        <p:nvPicPr>
          <p:cNvPr id="4" name="Picture 3" descr="social-security-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179"/>
            <a:ext cx="4113851" cy="2501972"/>
          </a:xfrm>
          <a:prstGeom prst="rect">
            <a:avLst/>
          </a:prstGeom>
        </p:spPr>
      </p:pic>
      <p:pic>
        <p:nvPicPr>
          <p:cNvPr id="5" name="Picture 4" descr="check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0" y="0"/>
            <a:ext cx="446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0897" y="29222"/>
            <a:ext cx="8229600" cy="1143000"/>
          </a:xfrm>
        </p:spPr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9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Wagner Act (Make it easier to form Unions)</a:t>
            </a:r>
          </a:p>
          <a:p>
            <a:r>
              <a:rPr lang="en-US" dirty="0" smtClean="0"/>
              <a:t>National Labor Relations </a:t>
            </a:r>
            <a:r>
              <a:rPr lang="en-US" dirty="0"/>
              <a:t>Board (NLRB)</a:t>
            </a:r>
          </a:p>
          <a:p>
            <a:pPr marL="0" indent="0">
              <a:buNone/>
            </a:pPr>
            <a:r>
              <a:rPr lang="en-US" dirty="0" smtClean="0"/>
              <a:t>	 regulated activity between workers and 	management (make sure both sides played 	fair)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79" y="3674039"/>
            <a:ext cx="2324411" cy="31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7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Congress of Industrial Organizations (CIO)</a:t>
            </a:r>
          </a:p>
          <a:p>
            <a:r>
              <a:rPr lang="en-US" dirty="0" smtClean="0"/>
              <a:t>Large labor Union based on Industry (pilots, auto workers), rather than craft (bakers,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0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0897" y="29222"/>
            <a:ext cx="8229600" cy="1143000"/>
          </a:xfrm>
        </p:spPr>
        <p:txBody>
          <a:bodyPr/>
          <a:lstStyle/>
          <a:p>
            <a:r>
              <a:rPr lang="en-US" dirty="0" smtClean="0"/>
              <a:t>Labor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9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Fair Labor Standards Act</a:t>
            </a:r>
          </a:p>
          <a:p>
            <a:r>
              <a:rPr lang="en-US" dirty="0" smtClean="0"/>
              <a:t>Minimum Wage/40 Hour Week/Overtime/Bans Child Labor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th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85" y="3014678"/>
            <a:ext cx="2988048" cy="37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New Deal Constitutional?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1935: Some Programs (AAA) (NIRA) found unconstitutional. </a:t>
            </a:r>
          </a:p>
          <a:p>
            <a:r>
              <a:rPr lang="en-US" dirty="0" smtClean="0"/>
              <a:t>Government can’t control prices. Only businesses can set prices.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Courtpacking</a:t>
            </a:r>
            <a:r>
              <a:rPr lang="en-US" b="1" dirty="0" smtClean="0"/>
              <a:t>: </a:t>
            </a:r>
            <a:r>
              <a:rPr lang="en-US" dirty="0" smtClean="0"/>
              <a:t>FDR attempted to add liberal judges to the court that supported him (failed)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1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New Deal constitutional?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1937: Social Security and Wagner Act were declared constitutional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Old thinking: Freedom = Make Money/Do what 						you want</a:t>
            </a:r>
          </a:p>
          <a:p>
            <a:pPr marL="0" indent="0">
              <a:buNone/>
            </a:pPr>
            <a:r>
              <a:rPr lang="en-US" dirty="0" smtClean="0"/>
              <a:t>New Thinking: Freedom = Safety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8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93" y="67552"/>
            <a:ext cx="8229600" cy="1143000"/>
          </a:xfrm>
        </p:spPr>
        <p:txBody>
          <a:bodyPr/>
          <a:lstStyle/>
          <a:p>
            <a:r>
              <a:rPr lang="en-US" dirty="0" smtClean="0"/>
              <a:t>Workers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22" y="8408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Labor Unions grow in power and numbers.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United Auto Workers sit down strike @ General Motors</a:t>
            </a:r>
          </a:p>
          <a:p>
            <a:r>
              <a:rPr lang="en-US" sz="3600" dirty="0" smtClean="0"/>
              <a:t>Government takes side of workers </a:t>
            </a:r>
          </a:p>
        </p:txBody>
      </p:sp>
      <p:pic>
        <p:nvPicPr>
          <p:cNvPr id="4" name="Picture 3" descr="strike_flint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42" y="4103796"/>
            <a:ext cx="3669993" cy="2754203"/>
          </a:xfrm>
          <a:prstGeom prst="rect">
            <a:avLst/>
          </a:prstGeom>
        </p:spPr>
      </p:pic>
      <p:pic>
        <p:nvPicPr>
          <p:cNvPr id="5" name="Picture 4" descr="PAI_SE_33_5_12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3957634"/>
            <a:ext cx="2412453" cy="29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bag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Government hires more women.</a:t>
            </a:r>
          </a:p>
          <a:p>
            <a:r>
              <a:rPr lang="en-US" dirty="0" smtClean="0"/>
              <a:t>Frances Perkins, Labor Secretary, first Female Cabinet Member.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Many companies wouldn’t hire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arried women.</a:t>
            </a:r>
            <a:endParaRPr lang="en-US" dirty="0"/>
          </a:p>
        </p:txBody>
      </p:sp>
      <p:pic>
        <p:nvPicPr>
          <p:cNvPr id="4" name="Picture 3" descr="PAI_SE_33_5_13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733800"/>
            <a:ext cx="2235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Disappointing Deal for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FDR refused to support an Anti Lynching law, afraid he would loose southern support. </a:t>
            </a:r>
          </a:p>
          <a:p>
            <a:r>
              <a:rPr lang="en-US" dirty="0" smtClean="0"/>
              <a:t>No Southern Support = No New Deal  </a:t>
            </a:r>
            <a:endParaRPr lang="en-US" dirty="0"/>
          </a:p>
        </p:txBody>
      </p:sp>
      <p:pic>
        <p:nvPicPr>
          <p:cNvPr id="4" name="Picture 3" descr="black-people-lync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90" y="4390224"/>
            <a:ext cx="3609883" cy="23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Deal for 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3237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Before: Extreme Poverty and Forced Assimilation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Indian Reorganization Act gives Indians right to organize their own tribal governments (Didn’t end poverty)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71a66f4efd3a2424526f25a66fd661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21" y="1844819"/>
            <a:ext cx="299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Legacy of the New Deal						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3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 Deal for Mexican-Americans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worked as farmers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AAA cut productions and raised prices, led to unemployment for the workers.</a:t>
            </a:r>
            <a:endParaRPr lang="en-US" dirty="0"/>
          </a:p>
        </p:txBody>
      </p:sp>
      <p:pic>
        <p:nvPicPr>
          <p:cNvPr id="4" name="Picture 3" descr="brac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9" y="3840390"/>
            <a:ext cx="7196953" cy="28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these groups supported Roosevelt</a:t>
            </a:r>
          </a:p>
          <a:p>
            <a:r>
              <a:rPr lang="en-US" dirty="0" smtClean="0"/>
              <a:t>President for 4 terms (longest ever)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06" y="2803183"/>
            <a:ext cx="3396444" cy="40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7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Deal Mural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your groups, you will create panels for a mural to explain how government expansion during the New Deal affected Americans.  </a:t>
            </a:r>
            <a:r>
              <a:rPr lang="en-US"/>
              <a:t>Each group will illustrate a particular topic.</a:t>
            </a:r>
          </a:p>
        </p:txBody>
      </p:sp>
    </p:spTree>
    <p:extLst>
      <p:ext uri="{BB962C8B-B14F-4D97-AF65-F5344CB8AC3E}">
        <p14:creationId xmlns:p14="http://schemas.microsoft.com/office/powerpoint/2010/main" val="258251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Legacy of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Welfare State (Safety net to protect us) </a:t>
            </a:r>
          </a:p>
          <a:p>
            <a:r>
              <a:rPr lang="en-US" dirty="0" smtClean="0"/>
              <a:t>Big Government (More laws</a:t>
            </a:r>
            <a:r>
              <a:rPr lang="en-US" dirty="0"/>
              <a:t> </a:t>
            </a:r>
            <a:r>
              <a:rPr lang="en-US" dirty="0" smtClean="0"/>
              <a:t>and regulations to regulate our government)</a:t>
            </a:r>
          </a:p>
        </p:txBody>
      </p:sp>
    </p:spTree>
    <p:extLst>
      <p:ext uri="{BB962C8B-B14F-4D97-AF65-F5344CB8AC3E}">
        <p14:creationId xmlns:p14="http://schemas.microsoft.com/office/powerpoint/2010/main" val="334863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New Deal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Restructured the Banks to give confidence to bakers, lenders, </a:t>
            </a:r>
            <a:r>
              <a:rPr lang="en-US" dirty="0" err="1" smtClean="0"/>
              <a:t>lendees</a:t>
            </a:r>
            <a:r>
              <a:rPr lang="en-US" dirty="0" smtClean="0"/>
              <a:t> (AKA new laws to make sure banks were fair to lenders &amp; money was safe in banks)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Paid farmers not to plant to raise prices and stop overproduction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Promote homeownership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Remember the “Forgotten Man”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3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Conservatives against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New Deal gives the government too much power.  (Higher Taxes, More </a:t>
            </a:r>
            <a:r>
              <a:rPr lang="en-US" dirty="0"/>
              <a:t>L</a:t>
            </a:r>
            <a:r>
              <a:rPr lang="en-US" dirty="0" smtClean="0"/>
              <a:t>aws)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American Liberty League formed to oppose the New Deal </a:t>
            </a:r>
          </a:p>
        </p:txBody>
      </p:sp>
      <p:pic>
        <p:nvPicPr>
          <p:cNvPr id="4" name="Picture 3" descr="no-ta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7" y="3890139"/>
            <a:ext cx="2925376" cy="29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Liberals against the New Deal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liberals thought the New Deal didn’t do enough</a:t>
            </a:r>
          </a:p>
          <a:p>
            <a:r>
              <a:rPr lang="en-US" b="1" dirty="0" smtClean="0"/>
              <a:t>Huey Long  &amp; “Share our Wealth” </a:t>
            </a:r>
          </a:p>
          <a:p>
            <a:pPr lvl="1"/>
            <a:r>
              <a:rPr lang="en-US" dirty="0" smtClean="0"/>
              <a:t>wanted everyone to have guaranteed job and income.</a:t>
            </a:r>
          </a:p>
          <a:p>
            <a:r>
              <a:rPr lang="en-US" b="1" dirty="0" smtClean="0"/>
              <a:t>Charles Coughlin</a:t>
            </a:r>
          </a:p>
          <a:p>
            <a:pPr lvl="1"/>
            <a:r>
              <a:rPr lang="en-US" dirty="0" smtClean="0"/>
              <a:t>Roosevelt not doing enough</a:t>
            </a:r>
          </a:p>
          <a:p>
            <a:pPr lvl="1"/>
            <a:r>
              <a:rPr lang="en-US" dirty="0" smtClean="0"/>
              <a:t>Wall St. = Evil </a:t>
            </a:r>
          </a:p>
          <a:p>
            <a:endParaRPr lang="en-US" dirty="0"/>
          </a:p>
        </p:txBody>
      </p:sp>
      <p:pic>
        <p:nvPicPr>
          <p:cNvPr id="4" name="Picture 3" descr="Huey_Long-Share_Our_Wealth_But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86" y="4079291"/>
            <a:ext cx="2374214" cy="2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3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Huey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How </a:t>
            </a:r>
            <a:r>
              <a:rPr lang="en-US" sz="4000" dirty="0" smtClean="0">
                <a:solidFill>
                  <a:srgbClr val="FF0000"/>
                </a:solidFill>
              </a:rPr>
              <a:t>many of you ever went to a BBQ and took 9/10</a:t>
            </a:r>
            <a:r>
              <a:rPr lang="en-US" sz="4000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dirty="0" smtClean="0">
                <a:solidFill>
                  <a:srgbClr val="FF0000"/>
                </a:solidFill>
              </a:rPr>
              <a:t> of the food people are supposed to eat? The only way to feed the rest is to have that person bring back the grub that he </a:t>
            </a:r>
            <a:r>
              <a:rPr lang="en-US" sz="4000" dirty="0" err="1" smtClean="0">
                <a:solidFill>
                  <a:srgbClr val="FF0000"/>
                </a:solidFill>
              </a:rPr>
              <a:t>ain’t</a:t>
            </a:r>
            <a:r>
              <a:rPr lang="en-US" sz="4000" dirty="0" smtClean="0">
                <a:solidFill>
                  <a:srgbClr val="FF0000"/>
                </a:solidFill>
              </a:rPr>
              <a:t> got no business with!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smtClean="0">
                <a:solidFill>
                  <a:srgbClr val="FF0000"/>
                </a:solidFill>
              </a:rPr>
              <a:t>- Share Our Wealth Speech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PAI_SE_33_3_8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58" y="182562"/>
            <a:ext cx="1171382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8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I_SE_33_3_7P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7" y="-23924"/>
            <a:ext cx="6786606" cy="68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New Deal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Works Progress Administration</a:t>
            </a:r>
          </a:p>
          <a:p>
            <a:r>
              <a:rPr lang="en-US" dirty="0" smtClean="0"/>
              <a:t>Construction Projects</a:t>
            </a:r>
          </a:p>
          <a:p>
            <a:r>
              <a:rPr lang="en-US" dirty="0" smtClean="0"/>
              <a:t>Parks</a:t>
            </a:r>
          </a:p>
          <a:p>
            <a:r>
              <a:rPr lang="en-US" dirty="0" smtClean="0"/>
              <a:t>Art Projects</a:t>
            </a:r>
            <a:endParaRPr lang="en-US" dirty="0"/>
          </a:p>
        </p:txBody>
      </p:sp>
      <p:pic>
        <p:nvPicPr>
          <p:cNvPr id="4" name="Picture 3" descr="WPA-Sidewalk-Stamp-Memorial-P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" y="4015283"/>
            <a:ext cx="3689725" cy="2767294"/>
          </a:xfrm>
          <a:prstGeom prst="rect">
            <a:avLst/>
          </a:prstGeom>
        </p:spPr>
      </p:pic>
      <p:pic>
        <p:nvPicPr>
          <p:cNvPr id="5" name="Picture 4" descr="a0999958632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98" y="2847942"/>
            <a:ext cx="3929140" cy="39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3984</TotalTime>
  <Words>576</Words>
  <Application>Microsoft Macintosh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does the New Deal affect us today? </vt:lpstr>
      <vt:lpstr>Add to your Notebook</vt:lpstr>
      <vt:lpstr>Legacy of the New Deal</vt:lpstr>
      <vt:lpstr>First New Deal </vt:lpstr>
      <vt:lpstr>Conservatives against the New Deal</vt:lpstr>
      <vt:lpstr>Liberals against the New Deal </vt:lpstr>
      <vt:lpstr>Huey Long</vt:lpstr>
      <vt:lpstr>PowerPoint Presentation</vt:lpstr>
      <vt:lpstr>Second New Deal </vt:lpstr>
      <vt:lpstr>Second New Deal </vt:lpstr>
      <vt:lpstr>Labor Movement</vt:lpstr>
      <vt:lpstr>Labor Movement</vt:lpstr>
      <vt:lpstr>Labor Movement</vt:lpstr>
      <vt:lpstr>Is the New Deal Constitutional? </vt:lpstr>
      <vt:lpstr>Is the New Deal constitutional?</vt:lpstr>
      <vt:lpstr>Workers Benefit</vt:lpstr>
      <vt:lpstr>Mixed bag for Women</vt:lpstr>
      <vt:lpstr>Disappointing Deal for African Americans</vt:lpstr>
      <vt:lpstr>OK Deal for American Indians</vt:lpstr>
      <vt:lpstr>Tough Deal for Mexican-Americans</vt:lpstr>
      <vt:lpstr>New Deal Coalition</vt:lpstr>
      <vt:lpstr>New Deal Mural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New Deal affect us today? </dc:title>
  <dc:creator>Jack Bartlett</dc:creator>
  <cp:lastModifiedBy>Jack Bartlett</cp:lastModifiedBy>
  <cp:revision>20</cp:revision>
  <dcterms:created xsi:type="dcterms:W3CDTF">2015-02-13T23:44:32Z</dcterms:created>
  <dcterms:modified xsi:type="dcterms:W3CDTF">2015-12-08T16:00:57Z</dcterms:modified>
</cp:coreProperties>
</file>