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340415F-9217-DF42-8F28-3913D9DD3727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0C9C888-0BF9-4B47-B1B1-5769F94FC9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Foreign Policy	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TCI Ch.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8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US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Was the US right or wrong for becoming an Imperial Power?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Agree with one of the thinkers below and write why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Write why one of the other thinkers is wrong.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Evidence: Alfred Mahan, Carl Schurz, Henry Cabot Lodge, 
Josiah Strong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2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PARTY w/ JASIEL and IVETTE (2) &amp; JUAN, MIGUEL, OZZIE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35162"/>
            <a:ext cx="7556313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 err="1" smtClean="0"/>
              <a:t>Edmodo</a:t>
            </a:r>
            <a:r>
              <a:rPr lang="en-US" dirty="0" smtClean="0"/>
              <a:t> answer these 2 questions.  </a:t>
            </a:r>
          </a:p>
          <a:p>
            <a:endParaRPr lang="en-US" dirty="0"/>
          </a:p>
          <a:p>
            <a:r>
              <a:rPr lang="en-US" dirty="0" smtClean="0"/>
              <a:t>What do you HAVE to do later today?</a:t>
            </a:r>
          </a:p>
          <a:p>
            <a:r>
              <a:rPr lang="en-US" dirty="0" smtClean="0"/>
              <a:t>What do you WANT to do later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your 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Imperialism Introduction Video				            1</a:t>
            </a:r>
          </a:p>
          <a:p>
            <a:pPr marL="0" indent="0">
              <a:buNone/>
            </a:pPr>
            <a:r>
              <a:rPr lang="en-US" dirty="0" smtClean="0"/>
              <a:t>US Foreign Policy (Realism vs. Idealism)		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Neutrality and Unilateralism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Neutrality: Not taking Sides</a:t>
            </a:r>
          </a:p>
          <a:p>
            <a:pPr marL="0" indent="0">
              <a:buNone/>
            </a:pPr>
            <a:r>
              <a:rPr lang="en-US" dirty="0" smtClean="0"/>
              <a:t>Unilateralism:  Not making alliances with other countries</a:t>
            </a:r>
            <a:endParaRPr lang="en-US" dirty="0"/>
          </a:p>
        </p:txBody>
      </p:sp>
      <p:pic>
        <p:nvPicPr>
          <p:cNvPr id="4" name="Picture 3" descr="neutrali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50312"/>
            <a:ext cx="3356262" cy="2810869"/>
          </a:xfrm>
          <a:prstGeom prst="rect">
            <a:avLst/>
          </a:prstGeom>
        </p:spPr>
      </p:pic>
      <p:pic>
        <p:nvPicPr>
          <p:cNvPr id="6" name="Picture 5" descr="trust-no-one-and-go-so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941" y="3417941"/>
            <a:ext cx="3440058" cy="344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36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of 1812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War with Britain over kidnapping American Sailors and Seizing of American goods.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Motivations:  Defend US right to trade?  Perhaps capture Canada. Stand up for oneself?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Idealism or Realism?  (DISCUSS!)</a:t>
            </a:r>
          </a:p>
        </p:txBody>
      </p:sp>
    </p:spTree>
    <p:extLst>
      <p:ext uri="{BB962C8B-B14F-4D97-AF65-F5344CB8AC3E}">
        <p14:creationId xmlns:p14="http://schemas.microsoft.com/office/powerpoint/2010/main" val="300149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Monroe Doctrine (1823)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President James Monroe:  </a:t>
            </a:r>
          </a:p>
          <a:p>
            <a:r>
              <a:rPr lang="en-US" dirty="0" smtClean="0"/>
              <a:t>The Americas are closed to colonization by Europeans</a:t>
            </a:r>
          </a:p>
          <a:p>
            <a:r>
              <a:rPr lang="en-US" dirty="0" smtClean="0"/>
              <a:t>Any attempt of Europe to interfere in Americas = threat to US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0" y="3733800"/>
            <a:ext cx="26035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90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Venezuelan Border Dispute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Britain and Venezuela conflict over border w/ Guyana (British Colony. America steps in to solve the problem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Motivation:  Monroe Doctrine,   Protect US trading and flex muscle as a major power in Americas.  </a:t>
            </a:r>
            <a:endParaRPr lang="en-US" dirty="0"/>
          </a:p>
        </p:txBody>
      </p:sp>
      <p:pic>
        <p:nvPicPr>
          <p:cNvPr id="4" name="Picture 3" descr="Britain_Flag_LATE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1331"/>
            <a:ext cx="4517355" cy="2536669"/>
          </a:xfrm>
          <a:prstGeom prst="rect">
            <a:avLst/>
          </a:prstGeom>
        </p:spPr>
      </p:pic>
      <p:pic>
        <p:nvPicPr>
          <p:cNvPr id="7" name="Picture 6" descr="vene-MMAP-m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402" y="4306227"/>
            <a:ext cx="3606598" cy="255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8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American War 1846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 Declares war on Mexico over territory.  US gains the entire Southwest from Mexico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Motives: Belief in Manifest Destiny, that America was destined to go “from Sea to Shining Sea” 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00" y="4062780"/>
            <a:ext cx="4210299" cy="279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6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Building an Empire beyond the borders of a nation.</a:t>
            </a:r>
          </a:p>
          <a:p>
            <a:r>
              <a:rPr lang="en-US" dirty="0" smtClean="0"/>
              <a:t>Material Goods, Markets, and belief of “spreading civilization”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Acquisition of Samoa: US gains protective status </a:t>
            </a:r>
            <a:r>
              <a:rPr lang="en-US" smtClean="0"/>
              <a:t>over Samoa.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9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295</TotalTime>
  <Words>309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Foreign Policy   </vt:lpstr>
      <vt:lpstr>DO NOW PARTY w/ JASIEL and IVETTE (2) &amp; JUAN, MIGUEL, OZZIE (6)</vt:lpstr>
      <vt:lpstr>Add to your Table of Contents</vt:lpstr>
      <vt:lpstr>Neutrality and Unilateralism</vt:lpstr>
      <vt:lpstr>War of 1812</vt:lpstr>
      <vt:lpstr>Monroe Doctrine (1823)</vt:lpstr>
      <vt:lpstr>Venezuelan Border Dispute</vt:lpstr>
      <vt:lpstr>Mexican American War 1846</vt:lpstr>
      <vt:lpstr>Imperialism</vt:lpstr>
      <vt:lpstr>Evaluate US Imperialism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Policy   </dc:title>
  <dc:creator>Jack Bartlett</dc:creator>
  <cp:lastModifiedBy>Jack Bartlett</cp:lastModifiedBy>
  <cp:revision>11</cp:revision>
  <dcterms:created xsi:type="dcterms:W3CDTF">2015-10-16T04:07:23Z</dcterms:created>
  <dcterms:modified xsi:type="dcterms:W3CDTF">2015-10-16T18:53:34Z</dcterms:modified>
</cp:coreProperties>
</file>