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73" r:id="rId2"/>
    <p:sldId id="260" r:id="rId3"/>
    <p:sldId id="261" r:id="rId4"/>
    <p:sldId id="262" r:id="rId5"/>
    <p:sldId id="272" r:id="rId6"/>
    <p:sldId id="264" r:id="rId7"/>
    <p:sldId id="265" r:id="rId8"/>
    <p:sldId id="271" r:id="rId9"/>
    <p:sldId id="263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" d="100"/>
          <a:sy n="19" d="100"/>
        </p:scale>
        <p:origin x="-1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B9560-ED40-F64D-A6E9-985557F86983}" type="datetimeFigureOut">
              <a:rPr lang="en-US" smtClean="0"/>
              <a:t>9/21/16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AEAD7-8181-2B4F-8936-8696352C3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0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EAD7-8181-2B4F-8936-8696352C32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8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4343-14F0-BD45-B564-4B28D0180ED2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02B8-4609-5343-B569-4C5BAA24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2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4343-14F0-BD45-B564-4B28D0180ED2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02B8-4609-5343-B569-4C5BAA24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0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4343-14F0-BD45-B564-4B28D0180ED2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02B8-4609-5343-B569-4C5BAA24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1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4343-14F0-BD45-B564-4B28D0180ED2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02B8-4609-5343-B569-4C5BAA24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3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4343-14F0-BD45-B564-4B28D0180ED2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02B8-4609-5343-B569-4C5BAA24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1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4343-14F0-BD45-B564-4B28D0180ED2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02B8-4609-5343-B569-4C5BAA24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3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4343-14F0-BD45-B564-4B28D0180ED2}" type="datetimeFigureOut">
              <a:rPr lang="en-US" smtClean="0"/>
              <a:t>9/21/16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02B8-4609-5343-B569-4C5BAA24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3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4343-14F0-BD45-B564-4B28D0180ED2}" type="datetimeFigureOut">
              <a:rPr lang="en-US" smtClean="0"/>
              <a:t>9/21/16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02B8-4609-5343-B569-4C5BAA24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9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4343-14F0-BD45-B564-4B28D0180ED2}" type="datetimeFigureOut">
              <a:rPr lang="en-US" smtClean="0"/>
              <a:t>9/21/16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02B8-4609-5343-B569-4C5BAA24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9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4343-14F0-BD45-B564-4B28D0180ED2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02B8-4609-5343-B569-4C5BAA24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0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D4343-14F0-BD45-B564-4B28D0180ED2}" type="datetimeFigureOut">
              <a:rPr lang="en-US" smtClean="0"/>
              <a:t>9/21/16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D02B8-4609-5343-B569-4C5BAA24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1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D4343-14F0-BD45-B564-4B28D0180ED2}" type="datetimeFigureOut">
              <a:rPr lang="en-US" smtClean="0"/>
              <a:t>9/21/16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D02B8-4609-5343-B569-4C5BAA24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8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to you </a:t>
            </a:r>
            <a:r>
              <a:rPr lang="en-US" dirty="0" err="1" smtClean="0"/>
              <a:t>rfolder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Immigration Experience (TCI Lesson 15)			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863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your Poster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Each “Sense” should be minimum 2 sentences.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Bad Example “In my hands, I hold a purse because I keep stuff in it”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6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Immigrate/Why Leave?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Pull Factor: </a:t>
            </a:r>
            <a:r>
              <a:rPr lang="en-US" dirty="0" smtClean="0"/>
              <a:t>-&gt; Reasons to go to America</a:t>
            </a:r>
          </a:p>
          <a:p>
            <a:r>
              <a:rPr lang="en-US" dirty="0" smtClean="0"/>
              <a:t>Jobs, start a new life, freedom.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Push Factor</a:t>
            </a:r>
            <a:r>
              <a:rPr lang="en-US" dirty="0" smtClean="0"/>
              <a:t>: -&gt; Reasons to leave native country</a:t>
            </a:r>
          </a:p>
          <a:p>
            <a:r>
              <a:rPr lang="en-US" dirty="0" smtClean="0"/>
              <a:t>Starvation (Irish Potato Famine) </a:t>
            </a:r>
            <a:endParaRPr lang="en-US" dirty="0"/>
          </a:p>
          <a:p>
            <a:r>
              <a:rPr lang="en-US" dirty="0" smtClean="0"/>
              <a:t>Religious persecution (Jews in Russia) </a:t>
            </a:r>
            <a:endParaRPr lang="en-US" dirty="0"/>
          </a:p>
          <a:p>
            <a:r>
              <a:rPr lang="en-US" dirty="0" smtClean="0"/>
              <a:t>Unemployment (Italy, China, Mexico, Quebec)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043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869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Ellis Island (East Coast)&amp; Angel Island (West Coast): Processing Center for Immigrants</a:t>
            </a:r>
            <a:endParaRPr lang="en-US" dirty="0"/>
          </a:p>
        </p:txBody>
      </p:sp>
      <p:pic>
        <p:nvPicPr>
          <p:cNvPr id="3" name="Picture 2" descr="History_Registering_As_American_Citizen_SF_still_624x3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5" y="2016319"/>
            <a:ext cx="8534143" cy="481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29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Ethnic Neighborhoods: “Little Italy” “Chinatown” “Lower East Side”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277" y="2271889"/>
            <a:ext cx="5679723" cy="4543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236" y="2575609"/>
            <a:ext cx="2698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people with the same language and culture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66236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Bosses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Provided jobs for immigrants in exchange for votes. </a:t>
            </a:r>
            <a:endParaRPr lang="en-US" dirty="0"/>
          </a:p>
        </p:txBody>
      </p:sp>
      <p:pic>
        <p:nvPicPr>
          <p:cNvPr id="4" name="Picture 3" descr="bo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46" y="2566094"/>
            <a:ext cx="6014254" cy="429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3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Americanization</a:t>
            </a:r>
            <a:br>
              <a:rPr lang="en-US" dirty="0" smtClean="0"/>
            </a:br>
            <a:r>
              <a:rPr lang="en-US" dirty="0" smtClean="0"/>
              <a:t>“To become American”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77" y="1840971"/>
            <a:ext cx="7557031" cy="50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8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NATIVISM </a:t>
            </a:r>
            <a:br>
              <a:rPr lang="en-US" dirty="0" smtClean="0"/>
            </a:br>
            <a:r>
              <a:rPr lang="en-US" dirty="0" smtClean="0"/>
              <a:t>“Anti-Immigrant”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89" y="1728083"/>
            <a:ext cx="8487992" cy="414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9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7896_ca_object_representations_media_5573_mediumlarge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45" y="415749"/>
            <a:ext cx="8446251" cy="585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8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826" y="338139"/>
            <a:ext cx="7199852" cy="1126078"/>
          </a:xfrm>
        </p:spPr>
        <p:txBody>
          <a:bodyPr>
            <a:normAutofit/>
          </a:bodyPr>
          <a:lstStyle/>
          <a:p>
            <a:r>
              <a:rPr lang="en-US" dirty="0" smtClean="0"/>
              <a:t>Nativism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5713" y="1464217"/>
            <a:ext cx="536248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Chinese Exclusion Act (1882)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Banned Chinese Immigration.  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blamed for </a:t>
            </a:r>
            <a:r>
              <a:rPr lang="en-US" sz="2800" smtClean="0"/>
              <a:t>white unemployment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27896_ca_object_representations_media_5573_mediumlarge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657" y="4030349"/>
            <a:ext cx="4078343" cy="282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5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5526</TotalTime>
  <Words>170</Words>
  <Application>Microsoft Macintosh PowerPoint</Application>
  <PresentationFormat>On-screen Show (4:3)</PresentationFormat>
  <Paragraphs>27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Add to you rfolder</vt:lpstr>
      <vt:lpstr>Why Immigrate/Why Leave? </vt:lpstr>
      <vt:lpstr>Ellis Island (East Coast)&amp; Angel Island (West Coast): Processing Center for Immigrants</vt:lpstr>
      <vt:lpstr>Ethnic Neighborhoods: “Little Italy” “Chinatown” “Lower East Side” </vt:lpstr>
      <vt:lpstr>Political Bosses</vt:lpstr>
      <vt:lpstr>Americanization “To become American”  </vt:lpstr>
      <vt:lpstr>NATIVISM  “Anti-Immigrant”  </vt:lpstr>
      <vt:lpstr>PowerPoint Presentation</vt:lpstr>
      <vt:lpstr>Nativism </vt:lpstr>
      <vt:lpstr>For your Poster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Bartlett</dc:creator>
  <cp:lastModifiedBy>Jack Bartlett</cp:lastModifiedBy>
  <cp:revision>45</cp:revision>
  <dcterms:created xsi:type="dcterms:W3CDTF">2014-10-06T17:12:15Z</dcterms:created>
  <dcterms:modified xsi:type="dcterms:W3CDTF">2016-09-23T05:51:57Z</dcterms:modified>
</cp:coreProperties>
</file>