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4" y="-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7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4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6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2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1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E1BF-4F2B-41AA-9056-048500218A5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6ADE8-C812-4C37-BB03-703BDAFD9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276" y="236337"/>
            <a:ext cx="10515600" cy="716700"/>
          </a:xfrm>
        </p:spPr>
        <p:txBody>
          <a:bodyPr>
            <a:normAutofit fontScale="90000"/>
          </a:bodyPr>
          <a:lstStyle/>
          <a:p>
            <a:r>
              <a:rPr lang="en-US" sz="6600" u="sng" dirty="0" smtClean="0"/>
              <a:t>Step Two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081826"/>
            <a:ext cx="12101848" cy="5776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Answer the following questions on </a:t>
            </a:r>
            <a:r>
              <a:rPr lang="en-US" sz="3200" dirty="0"/>
              <a:t>your own </a:t>
            </a:r>
            <a:r>
              <a:rPr lang="en-US" sz="3200" dirty="0" smtClean="0"/>
              <a:t>paper</a:t>
            </a:r>
            <a:endParaRPr lang="en-US" sz="3200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3200" dirty="0"/>
              <a:t>What did Kennan mean by "containment"? Why did he think it would work?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3200" dirty="0"/>
              <a:t>Why did Kennan believe that "threats or blustering" would be ineffective in stopping Soviet aggression?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3200" dirty="0"/>
              <a:t>What did Kennan predict might happen in the Soviet Union if containment were practiced consistently</a:t>
            </a:r>
            <a:r>
              <a:rPr lang="en-US" sz="3200" dirty="0" smtClean="0"/>
              <a:t>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3200" dirty="0" smtClean="0"/>
              <a:t>How did the idea of containment influence the following:</a:t>
            </a:r>
          </a:p>
          <a:p>
            <a:pPr marL="457200" lvl="1" indent="0" fontAlgn="base">
              <a:buNone/>
            </a:pPr>
            <a:r>
              <a:rPr lang="en-US" sz="2800" dirty="0"/>
              <a:t>--Truman Doctrine 	--Marshall Plan	--NSC-68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75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Step Two</vt:lpstr>
    </vt:vector>
  </TitlesOfParts>
  <Company>AVUHSD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Containment PHIA</dc:title>
  <dc:creator>Matt Tassinari</dc:creator>
  <cp:lastModifiedBy>Jack Bartlett</cp:lastModifiedBy>
  <cp:revision>8</cp:revision>
  <dcterms:created xsi:type="dcterms:W3CDTF">2015-03-13T23:17:16Z</dcterms:created>
  <dcterms:modified xsi:type="dcterms:W3CDTF">2016-03-15T05:17:47Z</dcterms:modified>
</cp:coreProperties>
</file>