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91CB3C6C-ABA2-8045-BCF6-6DE229D5BB7F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B3C6C-ABA2-8045-BCF6-6DE229D5BB7F}" type="datetimeFigureOut">
              <a:rPr lang="en-US" smtClean="0"/>
              <a:t>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7C0E-FAF7-F142-A7E8-5C6E506CBB9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B3C6C-ABA2-8045-BCF6-6DE229D5BB7F}" type="datetimeFigureOut">
              <a:rPr lang="en-US" smtClean="0"/>
              <a:t>2/15/16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7C0E-FAF7-F142-A7E8-5C6E506CB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B3C6C-ABA2-8045-BCF6-6DE229D5BB7F}" type="datetimeFigureOut">
              <a:rPr lang="en-US" smtClean="0"/>
              <a:t>2/15/16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7C0E-FAF7-F142-A7E8-5C6E506CB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91CB3C6C-ABA2-8045-BCF6-6DE229D5BB7F}" type="datetimeFigureOut">
              <a:rPr lang="en-US" smtClean="0"/>
              <a:t>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91CB3C6C-ABA2-8045-BCF6-6DE229D5BB7F}" type="datetimeFigureOut">
              <a:rPr lang="en-US" smtClean="0"/>
              <a:t>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7C0E-FAF7-F142-A7E8-5C6E506CBB9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B3C6C-ABA2-8045-BCF6-6DE229D5BB7F}" type="datetimeFigureOut">
              <a:rPr lang="en-US" smtClean="0"/>
              <a:t>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7C0E-FAF7-F142-A7E8-5C6E506CBB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CB3C6C-ABA2-8045-BCF6-6DE229D5BB7F}" type="datetimeFigureOut">
              <a:rPr lang="en-US" smtClean="0"/>
              <a:t>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7C0E-FAF7-F142-A7E8-5C6E506CBB9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CB3C6C-ABA2-8045-BCF6-6DE229D5BB7F}" type="datetimeFigureOut">
              <a:rPr lang="en-US" smtClean="0"/>
              <a:t>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7C0E-FAF7-F142-A7E8-5C6E506CBB9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91CB3C6C-ABA2-8045-BCF6-6DE229D5BB7F}" type="datetimeFigureOut">
              <a:rPr lang="en-US" smtClean="0"/>
              <a:t>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7C0E-FAF7-F142-A7E8-5C6E506CBB9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B3C6C-ABA2-8045-BCF6-6DE229D5BB7F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7C0E-FAF7-F142-A7E8-5C6E506CB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B3C6C-ABA2-8045-BCF6-6DE229D5BB7F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7C0E-FAF7-F142-A7E8-5C6E506CBB9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B3C6C-ABA2-8045-BCF6-6DE229D5BB7F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7C0E-FAF7-F142-A7E8-5C6E506CBB9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B3C6C-ABA2-8045-BCF6-6DE229D5BB7F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7C0E-FAF7-F142-A7E8-5C6E506CBB9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91CB3C6C-ABA2-8045-BCF6-6DE229D5BB7F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91CB3C6C-ABA2-8045-BCF6-6DE229D5BB7F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32567C0E-FAF7-F142-A7E8-5C6E506CBB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B3C6C-ABA2-8045-BCF6-6DE229D5BB7F}" type="datetimeFigureOut">
              <a:rPr lang="en-US" smtClean="0"/>
              <a:t>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7C0E-FAF7-F142-A7E8-5C6E506CB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B3C6C-ABA2-8045-BCF6-6DE229D5BB7F}" type="datetimeFigureOut">
              <a:rPr lang="en-US" smtClean="0"/>
              <a:t>2/15/16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7C0E-FAF7-F142-A7E8-5C6E506CBB9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B3C6C-ABA2-8045-BCF6-6DE229D5BB7F}" type="datetimeFigureOut">
              <a:rPr lang="en-US" smtClean="0"/>
              <a:t>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32567C0E-FAF7-F142-A7E8-5C6E506CB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B3C6C-ABA2-8045-BCF6-6DE229D5BB7F}" type="datetimeFigureOut">
              <a:rPr lang="en-US" smtClean="0"/>
              <a:t>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7C0E-FAF7-F142-A7E8-5C6E506CBB9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1CB3C6C-ABA2-8045-BCF6-6DE229D5BB7F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2567C0E-FAF7-F142-A7E8-5C6E506CBB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Cold War DBQ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6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did the Cold War affect </a:t>
            </a:r>
            <a:r>
              <a:rPr lang="en-US" u="sng" dirty="0" smtClean="0"/>
              <a:t>Domestic Policy </a:t>
            </a:r>
            <a:r>
              <a:rPr lang="en-US" dirty="0" smtClean="0"/>
              <a:t>and </a:t>
            </a:r>
            <a:r>
              <a:rPr lang="en-US" u="sng" dirty="0" smtClean="0"/>
              <a:t>American Society?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>
                <a:solidFill>
                  <a:srgbClr val="FF0000"/>
                </a:solidFill>
              </a:rPr>
              <a:t>Domestic Policy </a:t>
            </a:r>
            <a:r>
              <a:rPr lang="en-US" sz="3600" dirty="0" smtClean="0"/>
              <a:t>= What the Government did.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American Society </a:t>
            </a:r>
            <a:r>
              <a:rPr lang="en-US" sz="3600" dirty="0" smtClean="0"/>
              <a:t>= Life during this time.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16035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3"/>
            <a:ext cx="7556313" cy="5168669"/>
          </a:xfrm>
        </p:spPr>
        <p:txBody>
          <a:bodyPr/>
          <a:lstStyle/>
          <a:p>
            <a:pPr algn="ctr"/>
            <a:r>
              <a:rPr lang="en-US" sz="6000" dirty="0" smtClean="0"/>
              <a:t>Count off 1-8 and once I say so, go to the table with your number on it and get together.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6182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3"/>
            <a:ext cx="7556313" cy="5168669"/>
          </a:xfrm>
        </p:spPr>
        <p:txBody>
          <a:bodyPr/>
          <a:lstStyle/>
          <a:p>
            <a:r>
              <a:rPr lang="en-US" sz="6000" dirty="0" smtClean="0"/>
              <a:t>At your table, discuss if your document fits into </a:t>
            </a:r>
            <a:br>
              <a:rPr lang="en-US" sz="6000" dirty="0" smtClean="0"/>
            </a:br>
            <a:r>
              <a:rPr lang="en-US" sz="6000" dirty="0" smtClean="0"/>
              <a:t>1.  Domestic Policy</a:t>
            </a:r>
            <a:br>
              <a:rPr lang="en-US" sz="6000" dirty="0" smtClean="0"/>
            </a:br>
            <a:r>
              <a:rPr lang="en-US" sz="6000" dirty="0" smtClean="0"/>
              <a:t>2.  American Society</a:t>
            </a:r>
            <a:br>
              <a:rPr lang="en-US" sz="6000" dirty="0" smtClean="0"/>
            </a:br>
            <a:r>
              <a:rPr lang="en-US" sz="6000" dirty="0" smtClean="0"/>
              <a:t>3.  Both.</a:t>
            </a:r>
            <a:br>
              <a:rPr lang="en-US" sz="6000" dirty="0" smtClean="0"/>
            </a:br>
            <a:r>
              <a:rPr lang="en-US" sz="6000" dirty="0"/>
              <a:t>	</a:t>
            </a:r>
            <a:r>
              <a:rPr lang="en-US" sz="6000" dirty="0" smtClean="0"/>
              <a:t>	GIVE REASONS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25056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Sort.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Body Paragraph 1 = Domestic Policy or American Society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Body Paragraph 2 = Domestic Policy or American Society</a:t>
            </a:r>
          </a:p>
          <a:p>
            <a:pPr marL="0" indent="0">
              <a:buNone/>
            </a:pPr>
            <a:r>
              <a:rPr lang="en-US" sz="3200" dirty="0" smtClean="0"/>
              <a:t>YOUR CHOICE!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62730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Don’t start with a question!!!!</a:t>
            </a:r>
          </a:p>
          <a:p>
            <a:r>
              <a:rPr lang="en-US" sz="3600" dirty="0" smtClean="0"/>
              <a:t>Quote</a:t>
            </a:r>
          </a:p>
          <a:p>
            <a:r>
              <a:rPr lang="en-US" sz="3600" dirty="0" smtClean="0"/>
              <a:t>Story (think about the videos we saw)</a:t>
            </a:r>
          </a:p>
          <a:p>
            <a:r>
              <a:rPr lang="en-US" sz="3600" dirty="0" smtClean="0"/>
              <a:t>Allegory, Metaphor, etc.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47405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Cold War affected Domestic Policy by ______________________________ and American Society by ______________________________.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Cold War greatly impacted Domestic Policy and American Society by ____________________________________.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____ = a brief summary of your argument.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76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Wrap up your argument.</a:t>
            </a:r>
          </a:p>
          <a:p>
            <a:pPr marL="0" indent="0">
              <a:buNone/>
            </a:pPr>
            <a:r>
              <a:rPr lang="en-US" sz="3600" dirty="0" smtClean="0"/>
              <a:t>Make up a Final Point. 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What can we learn from this period in history?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8322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2376</TotalTime>
  <Words>175</Words>
  <Application>Microsoft Macintosh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Advantage</vt:lpstr>
      <vt:lpstr>Cold War DBQ Essay</vt:lpstr>
      <vt:lpstr>How did the Cold War affect Domestic Policy and American Society? </vt:lpstr>
      <vt:lpstr>Count off 1-8 and once I say so, go to the table with your number on it and get together. </vt:lpstr>
      <vt:lpstr>At your table, discuss if your document fits into  1.  Domestic Policy 2.  American Society 3.  Both.   GIVE REASONS</vt:lpstr>
      <vt:lpstr>Document Sort.  </vt:lpstr>
      <vt:lpstr>Introduction</vt:lpstr>
      <vt:lpstr>Thesis</vt:lpstr>
      <vt:lpstr>Conclusion</vt:lpstr>
    </vt:vector>
  </TitlesOfParts>
  <Company>Alliance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Cold War DBQ Essay</dc:title>
  <dc:creator>Jack Bartlett</dc:creator>
  <cp:lastModifiedBy>Jack Bartlett</cp:lastModifiedBy>
  <cp:revision>7</cp:revision>
  <dcterms:created xsi:type="dcterms:W3CDTF">2016-02-16T04:34:47Z</dcterms:created>
  <dcterms:modified xsi:type="dcterms:W3CDTF">2016-02-17T20:11:11Z</dcterms:modified>
</cp:coreProperties>
</file>