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80" r:id="rId2"/>
    <p:sldId id="277" r:id="rId3"/>
    <p:sldId id="261" r:id="rId4"/>
    <p:sldId id="26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4"/>
    <p:restoredTop sz="86411"/>
  </p:normalViewPr>
  <p:slideViewPr>
    <p:cSldViewPr snapToGrid="0" snapToObjects="1">
      <p:cViewPr varScale="1">
        <p:scale>
          <a:sx n="93" d="100"/>
          <a:sy n="93" d="100"/>
        </p:scale>
        <p:origin x="232" y="352"/>
      </p:cViewPr>
      <p:guideLst/>
    </p:cSldViewPr>
  </p:slideViewPr>
  <p:outlineViewPr>
    <p:cViewPr>
      <p:scale>
        <a:sx n="33" d="100"/>
        <a:sy n="33" d="100"/>
      </p:scale>
      <p:origin x="0" y="-3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F3EAB-3827-2C4C-85E3-89737B17E247}" type="datetimeFigureOut">
              <a:rPr lang="en-US" smtClean="0"/>
              <a:t>3/1/20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F5101-7DAC-5244-A377-AF477CB73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3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7F5101-7DAC-5244-A377-AF477CB733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3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7F5101-7DAC-5244-A377-AF477CB733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28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7F5101-7DAC-5244-A377-AF477CB733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65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7F5101-7DAC-5244-A377-AF477CB733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42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7F5101-7DAC-5244-A377-AF477CB733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15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1B3E-CC89-7F4D-9B06-B6A661FCB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8760D-3D71-294D-8F92-6F9113ABF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6D1BF-3617-224C-9CDA-EAA861C4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4A8-1C7B-B941-A2C2-4EE344CC0CBC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D2D6B-D3FF-6B43-A1A2-235B96394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5937D-B952-9648-BBFC-D475A0D2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CC6B-226B-ED4E-A8C4-86821AF4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4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75FF-75F6-2442-812D-F3DC65846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F4DBB-9F50-3940-BFB3-DB34605CB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2792C-423D-A447-ABF9-46428F8BC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4A8-1C7B-B941-A2C2-4EE344CC0CBC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9A254-4B83-434D-8C92-EF94046CF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08F36-A6A5-3245-B8E6-ABD0C494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CC6B-226B-ED4E-A8C4-86821AF4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2C494B-0CF4-FF42-BD76-C0C2BBC96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8820E-AF5F-1D47-A132-1597C70F8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5DE86-04ED-8D4A-8140-C6F0B6F32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4A8-1C7B-B941-A2C2-4EE344CC0CBC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95748-1634-984D-A201-A94ECA13E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14500-023C-584D-AA63-D24283D0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CC6B-226B-ED4E-A8C4-86821AF4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2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E32AA-3F9C-A44B-86C6-5529300D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37830-4966-1F47-A57B-3B32AA6F5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EABE2-96D2-F84B-8899-874D0414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4A8-1C7B-B941-A2C2-4EE344CC0CBC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6AE7-FCD3-DF4B-ADF7-6CCD0AC3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8B967-BE49-8649-A0F1-BE257F4A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CC6B-226B-ED4E-A8C4-86821AF4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9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05210-B653-444C-ADA4-29883A5E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47A19-4970-004E-A687-0D0613708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D3053-2D77-6647-9491-91A1E0494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4A8-1C7B-B941-A2C2-4EE344CC0CBC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6871E-3511-8C44-ACA7-E06C27B60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66EB8-D9AC-5645-9AAA-4C1BCFB2B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CC6B-226B-ED4E-A8C4-86821AF4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2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CC86-61D4-504B-A718-45FBE730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9ABA1-DE19-984F-A99F-BF5858EC0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F45D3-E867-F84F-BA37-23E0D6EEB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AEB36-238C-E346-8F5F-AFA91F82C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4A8-1C7B-B941-A2C2-4EE344CC0CBC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8E5ACC-4C93-BD4B-B141-98FD2CA99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9E1D0-F166-304D-BAF5-74DD589B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CC6B-226B-ED4E-A8C4-86821AF4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7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DD677-2768-A04B-AFC6-B01B3C411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27678-C471-9F40-B29F-5A6A92782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DD811-3FAA-1E4B-BAA4-06B3017CC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7E8CED-F630-7945-8CD9-CF336A0DAE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86178E-F37B-094A-ADDA-A4856088F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88611-B58C-6E4B-9ECE-2BBED041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4A8-1C7B-B941-A2C2-4EE344CC0CBC}" type="datetimeFigureOut">
              <a:rPr lang="en-US" smtClean="0"/>
              <a:t>3/1/20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9D5F94-7916-7D47-9786-896C14C43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D04C08-6B00-FD44-A35D-C315FA84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CC6B-226B-ED4E-A8C4-86821AF4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6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7070F-BAEF-304F-8D10-88FB69805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524AE-C06E-884D-9021-BCA289872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4A8-1C7B-B941-A2C2-4EE344CC0CBC}" type="datetimeFigureOut">
              <a:rPr lang="en-US" smtClean="0"/>
              <a:t>3/1/20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8AC4A-CBBE-2B48-826B-3A6351C6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0C82D-EBBD-CB45-9EA3-A2613B61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CC6B-226B-ED4E-A8C4-86821AF4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0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A9367-53EE-AE46-8E9C-D96D7533B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4A8-1C7B-B941-A2C2-4EE344CC0CBC}" type="datetimeFigureOut">
              <a:rPr lang="en-US" smtClean="0"/>
              <a:t>3/1/20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D23C3-B2C1-C549-8232-B7188AB0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A53E1-E5C8-F74F-92A4-730FBD10A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CC6B-226B-ED4E-A8C4-86821AF4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0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035D3-5140-174B-B175-7EE161DBB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26A74-EC51-644F-B7F3-02FBED065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C9155-B17F-0845-BE9C-4D5DE46FB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8C88E-F8E5-6848-8CD7-58E8DF70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4A8-1C7B-B941-A2C2-4EE344CC0CBC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85851-500F-6543-A91C-3012C85D2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CA018-6010-6149-BD6E-1951F76D4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CC6B-226B-ED4E-A8C4-86821AF4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4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66AB4-157F-D044-8941-E149E416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0D8D3-86FD-0F42-8684-0727A6930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31054-BA66-3D49-B26F-D85C1084C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C3CD2-5A13-5D43-A0D2-FAD698743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04A8-1C7B-B941-A2C2-4EE344CC0CBC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CA9A-2DCF-0E49-8792-3F6648F44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0A826-43CE-6E46-9CEA-2AD277AA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CC6B-226B-ED4E-A8C4-86821AF4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1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E110A1-4ED8-8D4D-9BC9-DCC07B018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A16C3-DA51-E344-930C-6594F7905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53309-56F9-1A43-8F0D-43DA5A43B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404A8-1C7B-B941-A2C2-4EE344CC0CBC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EB58A-5FDA-E748-8C51-2E67FD42F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080B4-1E23-1F40-8C40-B3F816C37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CC6B-226B-ED4E-A8C4-86821AF4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1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81CA8-13E6-A641-A0C0-B462C65246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Criticism of the New Deal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6A7D3-C15B-FB44-A737-52CE2BE53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6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33C6-19DF-594B-92DA-5F5744643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Vocabulary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644E3-0E06-0548-BF30-0A2BBEC40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Right Wing = Conservative </a:t>
            </a:r>
          </a:p>
          <a:p>
            <a:pPr marL="0" indent="0">
              <a:buNone/>
            </a:pPr>
            <a:r>
              <a:rPr lang="en-US" dirty="0"/>
              <a:t>Left Wing = Liberal </a:t>
            </a:r>
          </a:p>
        </p:txBody>
      </p:sp>
    </p:spTree>
    <p:extLst>
      <p:ext uri="{BB962C8B-B14F-4D97-AF65-F5344CB8AC3E}">
        <p14:creationId xmlns:p14="http://schemas.microsoft.com/office/powerpoint/2010/main" val="41324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Conservatives against the New Deal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Right Wing</a:t>
            </a:r>
          </a:p>
          <a:p>
            <a:r>
              <a:rPr lang="en-US" dirty="0"/>
              <a:t> Believed the New Deal gives the government too much power.  (Higher Taxes, More Regulations on business)</a:t>
            </a:r>
          </a:p>
          <a:p>
            <a:r>
              <a:rPr lang="en-US" dirty="0"/>
              <a:t>Believed it was leading towards Socialism</a:t>
            </a:r>
          </a:p>
          <a:p>
            <a:r>
              <a:rPr lang="en-US" dirty="0"/>
              <a:t>Believed it was trying to take away Private business ownership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American Liberty League formed to oppose the New Deal </a:t>
            </a:r>
          </a:p>
        </p:txBody>
      </p:sp>
      <p:pic>
        <p:nvPicPr>
          <p:cNvPr id="4" name="Picture 3" descr="no-tax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514" y="4329692"/>
            <a:ext cx="2358217" cy="239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70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Liberals against the New Deal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on the left wing thought the New Deal </a:t>
            </a:r>
            <a:r>
              <a:rPr lang="en-US" b="1" i="1" u="sng" dirty="0"/>
              <a:t>didn’t do enough </a:t>
            </a:r>
            <a:r>
              <a:rPr lang="en-US" dirty="0"/>
              <a:t>to help the poor</a:t>
            </a:r>
          </a:p>
          <a:p>
            <a:r>
              <a:rPr lang="en-US" b="1" dirty="0"/>
              <a:t>Huey Long  &amp; “Share our Wealth” </a:t>
            </a:r>
          </a:p>
          <a:p>
            <a:pPr lvl="1"/>
            <a:r>
              <a:rPr lang="en-US" dirty="0"/>
              <a:t>wanted everyone to have guaranteed job and income.</a:t>
            </a:r>
          </a:p>
          <a:p>
            <a:r>
              <a:rPr lang="en-US" b="1" dirty="0"/>
              <a:t>Charles Coughlin</a:t>
            </a:r>
          </a:p>
          <a:p>
            <a:pPr lvl="1"/>
            <a:r>
              <a:rPr lang="en-US" dirty="0"/>
              <a:t>Roosevelt not doing enough to help poor (”</a:t>
            </a:r>
            <a:r>
              <a:rPr lang="en-US" dirty="0" err="1"/>
              <a:t>Outhooverd</a:t>
            </a:r>
            <a:r>
              <a:rPr lang="en-US" dirty="0"/>
              <a:t> Hoover”</a:t>
            </a:r>
          </a:p>
          <a:p>
            <a:r>
              <a:rPr lang="en-US" b="1" dirty="0"/>
              <a:t>Socialists</a:t>
            </a:r>
          </a:p>
          <a:p>
            <a:pPr lvl="1"/>
            <a:r>
              <a:rPr lang="en-US" dirty="0"/>
              <a:t>New Deal is a “Rose in a Pile of Weeds” </a:t>
            </a:r>
          </a:p>
        </p:txBody>
      </p:sp>
      <p:pic>
        <p:nvPicPr>
          <p:cNvPr id="4" name="Picture 3" descr="Huey_Long-Share_Our_Wealth_Butt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441" y="4271168"/>
            <a:ext cx="2051569" cy="240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2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to the New Deal in the Court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Supreme Court Declares some Programs (AAA) (NIRA) unconstitutional. </a:t>
            </a:r>
          </a:p>
          <a:p>
            <a:r>
              <a:rPr lang="en-US" dirty="0"/>
              <a:t>Government can’t control prices. Only businesses can set prices.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“</a:t>
            </a:r>
            <a:r>
              <a:rPr lang="en-US" b="1" dirty="0" err="1"/>
              <a:t>Courtpacking</a:t>
            </a:r>
            <a:r>
              <a:rPr lang="en-US" b="1" dirty="0"/>
              <a:t>:” </a:t>
            </a:r>
            <a:r>
              <a:rPr lang="en-US" dirty="0"/>
              <a:t>FDR attempted to add judges that were liberal/left wing to the supreme court in order to support the New Deal</a:t>
            </a:r>
          </a:p>
          <a:p>
            <a:r>
              <a:rPr lang="en-US" dirty="0"/>
              <a:t>Failed to do this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D49BF1-A768-C346-90C7-46D5752C5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457" y="4321724"/>
            <a:ext cx="2935515" cy="238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91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New Deal constitutional?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1937: Social Security and Wagner Act were declared constitutional </a:t>
            </a:r>
          </a:p>
          <a:p>
            <a:r>
              <a:rPr lang="en-US" dirty="0"/>
              <a:t>Its constitutional for congress to provide a safety net.  Forming a Union is free speech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Old thinking: Freedom = Make Unlimited Money/laissez-Faire</a:t>
            </a:r>
          </a:p>
          <a:p>
            <a:pPr marL="0" indent="0">
              <a:buNone/>
            </a:pPr>
            <a:r>
              <a:rPr lang="en-US" dirty="0"/>
              <a:t>New Thinking: Freedom = Protection from poverty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FB295E-5FF1-CD4D-B0E6-C6C813303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7040" y="4675319"/>
            <a:ext cx="2671535" cy="216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1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42B00-7DBB-2548-9F4D-D84C7FF5A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the New Deal Primary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0F480-2B2E-4E4C-8188-282ACE235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Read each primary source (Comic or Text) and answer the following prompts.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Is the author a liberal (left wing) or conservative (right wing)</a:t>
            </a:r>
          </a:p>
          <a:p>
            <a:pPr marL="514350" indent="-514350">
              <a:buAutoNum type="arabicPeriod"/>
            </a:pPr>
            <a:r>
              <a:rPr lang="en-US" dirty="0"/>
              <a:t>What evidence proves your </a:t>
            </a:r>
          </a:p>
        </p:txBody>
      </p:sp>
    </p:spTree>
    <p:extLst>
      <p:ext uri="{BB962C8B-B14F-4D97-AF65-F5344CB8AC3E}">
        <p14:creationId xmlns:p14="http://schemas.microsoft.com/office/powerpoint/2010/main" val="3268304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3940</TotalTime>
  <Words>291</Words>
  <Application>Microsoft Macintosh PowerPoint</Application>
  <PresentationFormat>Widescreen</PresentationFormat>
  <Paragraphs>41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Criticism of the New Deal </vt:lpstr>
      <vt:lpstr>Key Vocabulary </vt:lpstr>
      <vt:lpstr>Conservatives against the New Deal</vt:lpstr>
      <vt:lpstr>Liberals against the New Deal </vt:lpstr>
      <vt:lpstr>Challenges to the New Deal in the Court System</vt:lpstr>
      <vt:lpstr>Is the New Deal constitutional?</vt:lpstr>
      <vt:lpstr>Challenges to the New Deal Primary 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Conservatives against the New Deal</dc:title>
  <dc:creator>Microsoft Office User</dc:creator>
  <cp:lastModifiedBy>Microsoft Office User</cp:lastModifiedBy>
  <cp:revision>11</cp:revision>
  <dcterms:created xsi:type="dcterms:W3CDTF">2020-03-01T22:09:32Z</dcterms:created>
  <dcterms:modified xsi:type="dcterms:W3CDTF">2020-03-04T15:52:59Z</dcterms:modified>
</cp:coreProperties>
</file>