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7" r:id="rId10"/>
    <p:sldId id="263" r:id="rId11"/>
    <p:sldId id="268" r:id="rId12"/>
    <p:sldId id="264" r:id="rId13"/>
    <p:sldId id="270" r:id="rId14"/>
    <p:sldId id="271" r:id="rId15"/>
    <p:sldId id="265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7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A17D9-CFA3-5A44-95BF-8D40313B81AB}" type="datetimeFigureOut">
              <a:rPr lang="en-US" smtClean="0"/>
              <a:t>2/26/16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9C88C-CCA7-1F4B-8D44-ABE0B5561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5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Korean War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9C88C-CCA7-1F4B-8D44-ABE0B5561B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0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2/26/16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 gets involved in Vietnam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22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33" y="126999"/>
            <a:ext cx="7556313" cy="1116106"/>
          </a:xfrm>
        </p:spPr>
        <p:txBody>
          <a:bodyPr/>
          <a:lstStyle/>
          <a:p>
            <a:r>
              <a:rPr lang="en-US" dirty="0" smtClean="0"/>
              <a:t>1963 Assassination of Ngo </a:t>
            </a:r>
            <a:r>
              <a:rPr lang="en-US" dirty="0" err="1" smtClean="0"/>
              <a:t>Dinh</a:t>
            </a:r>
            <a:r>
              <a:rPr lang="en-US" dirty="0" smtClean="0"/>
              <a:t> Diem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89" y="1320799"/>
            <a:ext cx="4193055" cy="133574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Buddhist Monk sets self on fire protesting Diem’s treatment of them . Diem looses control of nation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705" y="2372658"/>
            <a:ext cx="6678707" cy="432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12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33" y="126999"/>
            <a:ext cx="7556313" cy="1116106"/>
          </a:xfrm>
        </p:spPr>
        <p:txBody>
          <a:bodyPr/>
          <a:lstStyle/>
          <a:p>
            <a:r>
              <a:rPr lang="en-US" dirty="0" smtClean="0"/>
              <a:t>1963 Assassination of Ngo </a:t>
            </a:r>
            <a:r>
              <a:rPr lang="en-US" dirty="0" err="1" smtClean="0"/>
              <a:t>Dinh</a:t>
            </a:r>
            <a:r>
              <a:rPr lang="en-US" dirty="0" smtClean="0"/>
              <a:t> Diem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89" y="1320799"/>
            <a:ext cx="4193055" cy="133574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Diem was arrested and assassinated by his generals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411" y="2271059"/>
            <a:ext cx="5735589" cy="45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1964 Gulf of Tonkin Incident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93018"/>
            <a:ext cx="7556313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USS Maddox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94" y="1704788"/>
            <a:ext cx="4350871" cy="2365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706" y="3686276"/>
            <a:ext cx="5259294" cy="3171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5176" y="2958352"/>
            <a:ext cx="364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“Take all measures necessary”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6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Hawks (pro war) or Doves (pro peace)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Read each primary source and label each one as a Hawk or a Dove.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5941"/>
            <a:ext cx="4318000" cy="2878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118" y="2353235"/>
            <a:ext cx="4424081" cy="373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8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President Johnson increase troops in Vietnam?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 will be assigned as either a</a:t>
            </a:r>
          </a:p>
          <a:p>
            <a:r>
              <a:rPr lang="en-US" sz="3200" dirty="0" smtClean="0"/>
              <a:t>Hawk (yes, increase troops)</a:t>
            </a:r>
          </a:p>
          <a:p>
            <a:r>
              <a:rPr lang="en-US" sz="3200" dirty="0" smtClean="0"/>
              <a:t>Doves (no, decrease troops)</a:t>
            </a:r>
          </a:p>
          <a:p>
            <a:pPr marL="0" indent="0">
              <a:buNone/>
            </a:pPr>
            <a:r>
              <a:rPr lang="en-US" sz="3200" dirty="0" smtClean="0"/>
              <a:t>Come up with one argument on your side from your notes and also TCI Ch. 51 and the primary sources.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718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1965 First US troops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579282"/>
            <a:ext cx="7556313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Da Nang, Vietnam (first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0588"/>
            <a:ext cx="9144000" cy="45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98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1965 Operation Starlight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23" y="1600200"/>
            <a:ext cx="3810000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235" y="2913809"/>
            <a:ext cx="5393765" cy="394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10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to your Notebook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smtClean="0"/>
              <a:t>US gets involved in Vietnam (TCI </a:t>
            </a:r>
            <a:r>
              <a:rPr lang="en-US" sz="4000" dirty="0" err="1" smtClean="0"/>
              <a:t>Ch</a:t>
            </a:r>
            <a:r>
              <a:rPr lang="en-US" sz="4000" smtClean="0"/>
              <a:t> 50)</a:t>
            </a:r>
            <a:r>
              <a:rPr lang="en-US" dirty="0" smtClean="0"/>
              <a:t>		             		</a:t>
            </a:r>
            <a:r>
              <a:rPr lang="en-US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9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1945 Vietnam Declares Independence from France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1400"/>
            <a:ext cx="5994400" cy="454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372" y="2311400"/>
            <a:ext cx="3347627" cy="454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0941" y="1680295"/>
            <a:ext cx="1943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 Chi Minh &amp; “Vietminh”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7415" y="1957294"/>
            <a:ext cx="220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French Indochina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86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1950-1954 US Supports France in 1</a:t>
            </a:r>
            <a:r>
              <a:rPr lang="en-US" baseline="30000" dirty="0" smtClean="0"/>
              <a:t>st</a:t>
            </a:r>
            <a:r>
              <a:rPr lang="en-US" dirty="0" smtClean="0"/>
              <a:t> French Indochina War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59" y="4254500"/>
            <a:ext cx="8636000" cy="2603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“DOMINO THEORY”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81" y="2548964"/>
            <a:ext cx="7827683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6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1954 Battle of </a:t>
            </a:r>
            <a:r>
              <a:rPr lang="en-US" dirty="0" err="1" smtClean="0"/>
              <a:t>Dien</a:t>
            </a:r>
            <a:r>
              <a:rPr lang="en-US" dirty="0" smtClean="0"/>
              <a:t> Bien </a:t>
            </a:r>
            <a:r>
              <a:rPr lang="en-US" dirty="0" err="1" smtClean="0"/>
              <a:t>Phu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829" b="8829"/>
          <a:stretch>
            <a:fillRect/>
          </a:stretch>
        </p:blipFill>
        <p:spPr>
          <a:xfrm>
            <a:off x="4575924" y="1386542"/>
            <a:ext cx="4373842" cy="239924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8512"/>
            <a:ext cx="5009217" cy="4379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474" y="1386542"/>
            <a:ext cx="289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French leave Indochina (Vietnam)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43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108" y="225612"/>
            <a:ext cx="3386232" cy="1116106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954 Geneva Accords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180" y="1365624"/>
            <a:ext cx="7556313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 Chi Minh (N. Vietnam)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340" y="0"/>
            <a:ext cx="5222660" cy="5033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34" y="1848224"/>
            <a:ext cx="2345428" cy="3185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862" y="3300505"/>
            <a:ext cx="2518011" cy="34663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9176" y="5510587"/>
            <a:ext cx="3003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Ngo </a:t>
            </a:r>
            <a:r>
              <a:rPr lang="en-US" dirty="0" err="1" smtClean="0"/>
              <a:t>Dinh</a:t>
            </a:r>
            <a:r>
              <a:rPr lang="en-US" dirty="0" smtClean="0"/>
              <a:t> Diem (S. Vietnam)</a:t>
            </a:r>
          </a:p>
          <a:p>
            <a:r>
              <a:rPr lang="en-US" dirty="0" smtClean="0"/>
              <a:t>(NO-DIN-DE-YEM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5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and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smtClean="0"/>
              <a:t>What is this similar to? 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187131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1960 Vietcong are formed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683871"/>
            <a:ext cx="7556313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Rebels against S. Vietnam with $$ from N. Vietnam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4" y="2075478"/>
            <a:ext cx="8159185" cy="46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26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Ngo </a:t>
            </a:r>
            <a:r>
              <a:rPr lang="en-US" dirty="0" err="1" smtClean="0"/>
              <a:t>Dinh</a:t>
            </a:r>
            <a:r>
              <a:rPr lang="en-US" dirty="0" smtClean="0"/>
              <a:t> Diem is backed by the US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757082"/>
            <a:ext cx="7556313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Diem shaking President Eisenhower’s hand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223" y="2138588"/>
            <a:ext cx="5749366" cy="461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72953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203</TotalTime>
  <Words>272</Words>
  <Application>Microsoft Macintosh PowerPoint</Application>
  <PresentationFormat>On-screen Show (4:3)</PresentationFormat>
  <Paragraphs>45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Advantage</vt:lpstr>
      <vt:lpstr>US gets involved in Vietnam</vt:lpstr>
      <vt:lpstr>Add to your Notebook</vt:lpstr>
      <vt:lpstr>1945 Vietnam Declares Independence from France</vt:lpstr>
      <vt:lpstr>1950-1954 US Supports France in 1st French Indochina War</vt:lpstr>
      <vt:lpstr>1954 Battle of Dien Bien Phu</vt:lpstr>
      <vt:lpstr>1954 Geneva Accords</vt:lpstr>
      <vt:lpstr>Turn and Talk</vt:lpstr>
      <vt:lpstr>1960 Vietcong are formed</vt:lpstr>
      <vt:lpstr>Ngo Dinh Diem is backed by the US government</vt:lpstr>
      <vt:lpstr>1963 Assassination of Ngo Dinh Diem</vt:lpstr>
      <vt:lpstr>1963 Assassination of Ngo Dinh Diem</vt:lpstr>
      <vt:lpstr>1964 Gulf of Tonkin Incident</vt:lpstr>
      <vt:lpstr>Hawks (pro war) or Doves (pro peace)</vt:lpstr>
      <vt:lpstr>Should President Johnson increase troops in Vietnam?</vt:lpstr>
      <vt:lpstr>1965 First US troops land</vt:lpstr>
      <vt:lpstr>1965 Operation Starlight</vt:lpstr>
    </vt:vector>
  </TitlesOfParts>
  <Company>Alliance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gets involved in Vietnam</dc:title>
  <dc:creator>Jack Bartlett</dc:creator>
  <cp:lastModifiedBy>Jack Bartlett</cp:lastModifiedBy>
  <cp:revision>11</cp:revision>
  <dcterms:created xsi:type="dcterms:W3CDTF">2016-02-26T02:21:17Z</dcterms:created>
  <dcterms:modified xsi:type="dcterms:W3CDTF">2016-02-26T16:29:53Z</dcterms:modified>
</cp:coreProperties>
</file>