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0" autoAdjust="0"/>
  </p:normalViewPr>
  <p:slideViewPr>
    <p:cSldViewPr snapToGrid="0" snapToObjects="1">
      <p:cViewPr varScale="1">
        <p:scale>
          <a:sx n="84" d="100"/>
          <a:sy n="84" d="100"/>
        </p:scale>
        <p:origin x="-18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6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5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0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8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2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4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7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0BD53-1B30-A742-B17F-06A902F97F09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636D8-B866-1843-B1C1-7E89F7B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3234267"/>
            <a:ext cx="9144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5-02-12 at 8.12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" y="563034"/>
            <a:ext cx="2108200" cy="128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033" y="135467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Illinois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0500" y="1937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033" y="27940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033" y="3589867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Ohio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4233" y="34052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2316" y="62992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pic>
        <p:nvPicPr>
          <p:cNvPr id="17" name="Picture 16" descr="Screen Shot 2015-02-12 at 8.15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" y="4051300"/>
            <a:ext cx="20955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3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3234267"/>
            <a:ext cx="9144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6033" y="135467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Jersey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0500" y="1937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033" y="27940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033" y="3589867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4233" y="34052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2316" y="62992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pic>
        <p:nvPicPr>
          <p:cNvPr id="2" name="Picture 1" descr="Screen Shot 2015-02-12 at 8.18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9" y="850900"/>
            <a:ext cx="1504767" cy="1248833"/>
          </a:xfrm>
          <a:prstGeom prst="rect">
            <a:avLst/>
          </a:prstGeom>
        </p:spPr>
      </p:pic>
      <p:pic>
        <p:nvPicPr>
          <p:cNvPr id="3" name="Picture 2" descr="Screen Shot 2015-02-12 at 8.18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6" y="3915835"/>
            <a:ext cx="1765674" cy="213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3234267"/>
            <a:ext cx="9144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6033" y="135467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Oregon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0500" y="1937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033" y="27940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033" y="3589867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4233" y="34052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2316" y="62992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pic>
        <p:nvPicPr>
          <p:cNvPr id="2" name="Picture 1" descr="Screen Shot 2015-02-12 at 8.19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563034"/>
            <a:ext cx="1727200" cy="1390962"/>
          </a:xfrm>
          <a:prstGeom prst="rect">
            <a:avLst/>
          </a:prstGeom>
        </p:spPr>
      </p:pic>
      <p:pic>
        <p:nvPicPr>
          <p:cNvPr id="3" name="Picture 2" descr="Screen Shot 2015-02-12 at 8.20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6" y="3959199"/>
            <a:ext cx="1427903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3234267"/>
            <a:ext cx="9144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6033" y="135467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Dakota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0500" y="1937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033" y="27940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033" y="3589867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4233" y="34052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Facts from the Reading: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2316" y="6299200"/>
            <a:ext cx="44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Quotation from the Primary Source:  </a:t>
            </a:r>
            <a:endParaRPr lang="en-US" dirty="0"/>
          </a:p>
        </p:txBody>
      </p:sp>
      <p:pic>
        <p:nvPicPr>
          <p:cNvPr id="2" name="Picture 1" descr="Screen Shot 2015-02-12 at 8.3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" y="855710"/>
            <a:ext cx="2159000" cy="1472045"/>
          </a:xfrm>
          <a:prstGeom prst="rect">
            <a:avLst/>
          </a:prstGeom>
        </p:spPr>
      </p:pic>
      <p:pic>
        <p:nvPicPr>
          <p:cNvPr id="3" name="Picture 2" descr="Screen Shot 2015-02-12 at 8.32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145465"/>
            <a:ext cx="2645833" cy="17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106</Words>
  <Application>Microsoft Macintosh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toll of the Great Depression</dc:title>
  <dc:creator>Jack Bartlett</dc:creator>
  <cp:lastModifiedBy>Jack Bartlett</cp:lastModifiedBy>
  <cp:revision>24</cp:revision>
  <cp:lastPrinted>2015-12-04T00:46:17Z</cp:lastPrinted>
  <dcterms:created xsi:type="dcterms:W3CDTF">2015-02-11T22:09:02Z</dcterms:created>
  <dcterms:modified xsi:type="dcterms:W3CDTF">2015-12-04T23:30:31Z</dcterms:modified>
</cp:coreProperties>
</file>