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8" r:id="rId3"/>
    <p:sldId id="259" r:id="rId4"/>
    <p:sldId id="270" r:id="rId5"/>
    <p:sldId id="260" r:id="rId6"/>
    <p:sldId id="263" r:id="rId7"/>
    <p:sldId id="261" r:id="rId8"/>
    <p:sldId id="264" r:id="rId9"/>
    <p:sldId id="269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710" autoAdjust="0"/>
  </p:normalViewPr>
  <p:slideViewPr>
    <p:cSldViewPr snapToGrid="0" snapToObjects="1">
      <p:cViewPr varScale="1">
        <p:scale>
          <a:sx n="98" d="100"/>
          <a:sy n="98" d="100"/>
        </p:scale>
        <p:origin x="-140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0BD53-1B30-A742-B17F-06A902F97F09}" type="datetimeFigureOut">
              <a:rPr lang="en-US" smtClean="0"/>
              <a:t>12/4/15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636D8-B866-1843-B1C1-7E89F7B4D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223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0BD53-1B30-A742-B17F-06A902F97F09}" type="datetimeFigureOut">
              <a:rPr lang="en-US" smtClean="0"/>
              <a:t>12/4/15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636D8-B866-1843-B1C1-7E89F7B4D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864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0BD53-1B30-A742-B17F-06A902F97F09}" type="datetimeFigureOut">
              <a:rPr lang="en-US" smtClean="0"/>
              <a:t>12/4/15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636D8-B866-1843-B1C1-7E89F7B4D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350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0BD53-1B30-A742-B17F-06A902F97F09}" type="datetimeFigureOut">
              <a:rPr lang="en-US" smtClean="0"/>
              <a:t>12/4/15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636D8-B866-1843-B1C1-7E89F7B4D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501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0BD53-1B30-A742-B17F-06A902F97F09}" type="datetimeFigureOut">
              <a:rPr lang="en-US" smtClean="0"/>
              <a:t>12/4/15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636D8-B866-1843-B1C1-7E89F7B4D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41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0BD53-1B30-A742-B17F-06A902F97F09}" type="datetimeFigureOut">
              <a:rPr lang="en-US" smtClean="0"/>
              <a:t>12/4/15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636D8-B866-1843-B1C1-7E89F7B4D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384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0BD53-1B30-A742-B17F-06A902F97F09}" type="datetimeFigureOut">
              <a:rPr lang="en-US" smtClean="0"/>
              <a:t>12/4/15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636D8-B866-1843-B1C1-7E89F7B4D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459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0BD53-1B30-A742-B17F-06A902F97F09}" type="datetimeFigureOut">
              <a:rPr lang="en-US" smtClean="0"/>
              <a:t>12/4/15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636D8-B866-1843-B1C1-7E89F7B4D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627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0BD53-1B30-A742-B17F-06A902F97F09}" type="datetimeFigureOut">
              <a:rPr lang="en-US" smtClean="0"/>
              <a:t>12/4/15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636D8-B866-1843-B1C1-7E89F7B4D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245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0BD53-1B30-A742-B17F-06A902F97F09}" type="datetimeFigureOut">
              <a:rPr lang="en-US" smtClean="0"/>
              <a:t>12/4/15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636D8-B866-1843-B1C1-7E89F7B4D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771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0BD53-1B30-A742-B17F-06A902F97F09}" type="datetimeFigureOut">
              <a:rPr lang="en-US" smtClean="0"/>
              <a:t>12/4/15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636D8-B866-1843-B1C1-7E89F7B4D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85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0BD53-1B30-A742-B17F-06A902F97F09}" type="datetimeFigureOut">
              <a:rPr lang="en-US" smtClean="0"/>
              <a:t>12/4/15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636D8-B866-1843-B1C1-7E89F7B4D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74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Human toll of the Great Depression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Ch. </a:t>
            </a:r>
            <a:r>
              <a:rPr lang="en-US" smtClean="0"/>
              <a:t>32 </a:t>
            </a:r>
            <a:r>
              <a:rPr lang="en-US" dirty="0" smtClean="0"/>
              <a:t>TCI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910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0" y="3234267"/>
            <a:ext cx="9144000" cy="50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36033" y="135467"/>
            <a:ext cx="210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 Jersey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30500" y="193702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 Facts from the Reading: 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6033" y="2794000"/>
            <a:ext cx="4423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Quotation from the Primary Source: 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36033" y="3589867"/>
            <a:ext cx="1816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Texas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544233" y="3405201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 Facts from the Reading: 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32316" y="6299200"/>
            <a:ext cx="4423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Quotation from the Primary Source:  </a:t>
            </a:r>
            <a:endParaRPr lang="en-US" dirty="0"/>
          </a:p>
        </p:txBody>
      </p:sp>
      <p:pic>
        <p:nvPicPr>
          <p:cNvPr id="2" name="Picture 1" descr="Screen Shot 2015-02-12 at 8.18.1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49" y="850900"/>
            <a:ext cx="1504767" cy="1248833"/>
          </a:xfrm>
          <a:prstGeom prst="rect">
            <a:avLst/>
          </a:prstGeom>
        </p:spPr>
      </p:pic>
      <p:pic>
        <p:nvPicPr>
          <p:cNvPr id="3" name="Picture 2" descr="Screen Shot 2015-02-12 at 8.18.5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16" y="3915835"/>
            <a:ext cx="1765674" cy="213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226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0" y="3234267"/>
            <a:ext cx="9144000" cy="50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36033" y="135467"/>
            <a:ext cx="210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Oregon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30500" y="193702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 Facts from the Reading: 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6033" y="2794000"/>
            <a:ext cx="4423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Quotation from the Primary Source: 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36033" y="3589867"/>
            <a:ext cx="1816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Georgia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544233" y="3405201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 Facts from the Reading: 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32316" y="6299200"/>
            <a:ext cx="4423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Quotation from the Primary Source:  </a:t>
            </a:r>
            <a:endParaRPr lang="en-US" dirty="0"/>
          </a:p>
        </p:txBody>
      </p:sp>
      <p:pic>
        <p:nvPicPr>
          <p:cNvPr id="2" name="Picture 1" descr="Screen Shot 2015-02-12 at 8.19.3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33" y="563034"/>
            <a:ext cx="1727200" cy="1390962"/>
          </a:xfrm>
          <a:prstGeom prst="rect">
            <a:avLst/>
          </a:prstGeom>
        </p:spPr>
      </p:pic>
      <p:pic>
        <p:nvPicPr>
          <p:cNvPr id="3" name="Picture 2" descr="Screen Shot 2015-02-12 at 8.20.2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16" y="3959199"/>
            <a:ext cx="1427903" cy="219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226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0" y="3234267"/>
            <a:ext cx="9144000" cy="50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36033" y="135467"/>
            <a:ext cx="210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North Dakota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30500" y="193702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 Facts from the Reading: 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6033" y="2794000"/>
            <a:ext cx="4423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Quotation from the Primary Source: 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36033" y="3589867"/>
            <a:ext cx="1816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Pennsylvania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544233" y="3405201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 Facts from the Reading: 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32316" y="6299200"/>
            <a:ext cx="4423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Quotation from the Primary Source:  </a:t>
            </a:r>
            <a:endParaRPr lang="en-US" dirty="0"/>
          </a:p>
        </p:txBody>
      </p:sp>
      <p:pic>
        <p:nvPicPr>
          <p:cNvPr id="2" name="Picture 1" descr="Screen Shot 2015-02-12 at 8.30.5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33" y="855710"/>
            <a:ext cx="2159000" cy="1472045"/>
          </a:xfrm>
          <a:prstGeom prst="rect">
            <a:avLst/>
          </a:prstGeom>
        </p:spPr>
      </p:pic>
      <p:pic>
        <p:nvPicPr>
          <p:cNvPr id="3" name="Picture 2" descr="Screen Shot 2015-02-12 at 8.32.0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4145465"/>
            <a:ext cx="2645833" cy="170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226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to your notebook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Life during the Great Depression					    </a:t>
            </a:r>
            <a:r>
              <a:rPr lang="en-US" dirty="0"/>
              <a:t>3</a:t>
            </a:r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122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Soup </a:t>
            </a:r>
            <a:r>
              <a:rPr lang="en-US" dirty="0" smtClean="0"/>
              <a:t>Kitchen &amp; Breadline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266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 smtClean="0"/>
              <a:t>A place where the homeless can get food. 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MontrealSoupKitchen193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079" y="4172572"/>
            <a:ext cx="3423921" cy="2685428"/>
          </a:xfrm>
          <a:prstGeom prst="rect">
            <a:avLst/>
          </a:prstGeom>
        </p:spPr>
      </p:pic>
      <p:pic>
        <p:nvPicPr>
          <p:cNvPr id="6" name="Picture 5" descr="b-w_living-1937-bread-lind-during-louisville-floo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68" y="4243644"/>
            <a:ext cx="3485807" cy="261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283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n-US" dirty="0" smtClean="0"/>
              <a:t>Bread Line</a:t>
            </a:r>
            <a:endParaRPr lang="en-US" dirty="0"/>
          </a:p>
        </p:txBody>
      </p:sp>
      <p:pic>
        <p:nvPicPr>
          <p:cNvPr id="4" name="Picture 3" descr="b-w_living-1937-bread-lind-during-louisville-floo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90" y="816326"/>
            <a:ext cx="8055564" cy="604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721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Dust Bowl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450" y="1219200"/>
            <a:ext cx="392430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Many farmers moved to Southern Planes to own a Farm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Farming cut up the soil + drought + massive dust </a:t>
            </a:r>
            <a:r>
              <a:rPr lang="en-US" dirty="0" smtClean="0"/>
              <a:t>storms </a:t>
            </a:r>
            <a:r>
              <a:rPr lang="en-US" b="1" dirty="0" smtClean="0"/>
              <a:t>(black blizzards) </a:t>
            </a:r>
            <a:r>
              <a:rPr lang="en-US" dirty="0" smtClean="0"/>
              <a:t>= destruction of farms and lives.</a:t>
            </a:r>
          </a:p>
        </p:txBody>
      </p:sp>
      <p:pic>
        <p:nvPicPr>
          <p:cNvPr id="5" name="Picture 4" descr="Dust_Bowl_-_Dallas,_South_Dakota_193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750" y="4127499"/>
            <a:ext cx="3587750" cy="2690813"/>
          </a:xfrm>
          <a:prstGeom prst="rect">
            <a:avLst/>
          </a:prstGeom>
        </p:spPr>
      </p:pic>
      <p:pic>
        <p:nvPicPr>
          <p:cNvPr id="6" name="Picture 5" descr="dust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750" y="1612899"/>
            <a:ext cx="46736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228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Dust Bowl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450" y="1219200"/>
            <a:ext cx="39243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Many moved to Cali, called </a:t>
            </a:r>
            <a:r>
              <a:rPr lang="en-US" b="1" dirty="0" smtClean="0"/>
              <a:t>“Okies.”</a:t>
            </a:r>
            <a:endParaRPr lang="en-US" b="1" dirty="0"/>
          </a:p>
        </p:txBody>
      </p:sp>
      <p:pic>
        <p:nvPicPr>
          <p:cNvPr id="4" name="Picture 3" descr="okies_san_diego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75" y="2469554"/>
            <a:ext cx="7715250" cy="444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029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 Flood of 1936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Floods in the Northeast, Many buildings destroyed.  </a:t>
            </a:r>
            <a:endParaRPr lang="en-US" dirty="0"/>
          </a:p>
        </p:txBody>
      </p:sp>
      <p:pic>
        <p:nvPicPr>
          <p:cNvPr id="4" name="Picture 3" descr="Anacostia_River_1936_floo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125" y="2141537"/>
            <a:ext cx="6101718" cy="471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82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0" y="3234267"/>
            <a:ext cx="9144000" cy="50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Screen Shot 2015-02-12 at 8.12.1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33" y="563034"/>
            <a:ext cx="2108200" cy="1282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6033" y="135467"/>
            <a:ext cx="210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Illinois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30500" y="193702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 Facts from the Reading: 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6033" y="2794000"/>
            <a:ext cx="4423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Quotation from the Primary Source: 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36033" y="3589867"/>
            <a:ext cx="1816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Ohio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544233" y="3405201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 Facts from the Reading: 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32316" y="6299200"/>
            <a:ext cx="4423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Quotation from the Primary Source:  </a:t>
            </a:r>
            <a:endParaRPr lang="en-US" dirty="0"/>
          </a:p>
        </p:txBody>
      </p:sp>
      <p:pic>
        <p:nvPicPr>
          <p:cNvPr id="17" name="Picture 16" descr="Screen Shot 2015-02-12 at 8.15.2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33" y="4051300"/>
            <a:ext cx="2095500" cy="128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336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 Depression Investigation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Read the section of the textbook for each station (Its highlighted by the photo)</a:t>
            </a:r>
          </a:p>
          <a:p>
            <a:pPr marL="514350" indent="-514350">
              <a:buAutoNum type="arabicPeriod"/>
            </a:pPr>
            <a:r>
              <a:rPr lang="en-US" dirty="0" smtClean="0"/>
              <a:t>Record 3 important facts from the section.</a:t>
            </a:r>
          </a:p>
          <a:p>
            <a:pPr marL="514350" indent="-514350">
              <a:buAutoNum type="arabicPeriod"/>
            </a:pPr>
            <a:r>
              <a:rPr lang="en-US" dirty="0" smtClean="0"/>
              <a:t>Quote from the Primary Source that describes how </a:t>
            </a:r>
            <a:r>
              <a:rPr lang="en-US" dirty="0" smtClean="0"/>
              <a:t>tried to live during this time or how did they survive</a:t>
            </a:r>
            <a:endParaRPr lang="en-US" dirty="0" smtClean="0"/>
          </a:p>
          <a:p>
            <a:pPr marL="914400" lvl="1" indent="-514350">
              <a:buAutoNum type="arabicPeriod"/>
            </a:pPr>
            <a:r>
              <a:rPr lang="en-US" dirty="0" smtClean="0"/>
              <a:t>DON</a:t>
            </a:r>
            <a:r>
              <a:rPr lang="fr-FR" dirty="0" smtClean="0"/>
              <a:t>’</a:t>
            </a:r>
            <a:r>
              <a:rPr lang="en-US" dirty="0" smtClean="0"/>
              <a:t>T JUST TAKE FROM THE FIRST LINE</a:t>
            </a:r>
          </a:p>
        </p:txBody>
      </p:sp>
    </p:spTree>
    <p:extLst>
      <p:ext uri="{BB962C8B-B14F-4D97-AF65-F5344CB8AC3E}">
        <p14:creationId xmlns:p14="http://schemas.microsoft.com/office/powerpoint/2010/main" val="1216437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2000</TotalTime>
  <Words>252</Words>
  <Application>Microsoft Macintosh PowerPoint</Application>
  <PresentationFormat>On-screen Show (4:3)</PresentationFormat>
  <Paragraphs>44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Human toll of the Great Depression</vt:lpstr>
      <vt:lpstr>Add to your notebook</vt:lpstr>
      <vt:lpstr>Soup Kitchen &amp; Breadline</vt:lpstr>
      <vt:lpstr>Bread Line</vt:lpstr>
      <vt:lpstr>Dust Bowl</vt:lpstr>
      <vt:lpstr>Dust Bowl</vt:lpstr>
      <vt:lpstr>Great Flood of 1936</vt:lpstr>
      <vt:lpstr>PowerPoint Presentation</vt:lpstr>
      <vt:lpstr>Great Depression Investigation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toll of the Great Depression</dc:title>
  <dc:creator>Jack Bartlett</dc:creator>
  <cp:lastModifiedBy>Jack Bartlett</cp:lastModifiedBy>
  <cp:revision>22</cp:revision>
  <cp:lastPrinted>2015-12-04T00:46:17Z</cp:lastPrinted>
  <dcterms:created xsi:type="dcterms:W3CDTF">2015-02-11T22:09:02Z</dcterms:created>
  <dcterms:modified xsi:type="dcterms:W3CDTF">2015-12-04T19:26:50Z</dcterms:modified>
</cp:coreProperties>
</file>