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0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3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2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3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4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6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6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4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8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1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1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6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93D14-427C-B940-BA2F-8C548E518348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31ABA-10D9-614C-8365-3D9CDB59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Ch. 52. Getting Out of Vietnam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PowerPoint Picture.  Please see the Notes for detailed notes.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0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9.  N. Vietnam captures Saigon (1975)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0214"/>
            <a:ext cx="7003319" cy="5615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3318" y="2315567"/>
            <a:ext cx="1979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 evacuates Saigon.</a:t>
            </a:r>
          </a:p>
          <a:p>
            <a:endParaRPr lang="en-US" sz="2400" dirty="0"/>
          </a:p>
          <a:p>
            <a:r>
              <a:rPr lang="en-US" sz="2400" dirty="0" smtClean="0"/>
              <a:t>The “end of the war”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677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 1 million S. Vietnamese flee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139"/>
            <a:ext cx="5863062" cy="4859475"/>
          </a:xfrm>
          <a:prstGeom prst="rect">
            <a:avLst/>
          </a:prstGeom>
        </p:spPr>
      </p:pic>
      <p:pic>
        <p:nvPicPr>
          <p:cNvPr id="5" name="Picture 4" descr="HUY-06109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04" y="3473350"/>
            <a:ext cx="3249264" cy="32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3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 Cambodia falls to communism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9" y="1734807"/>
            <a:ext cx="3019458" cy="4406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36" y="2993890"/>
            <a:ext cx="5545937" cy="3147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31" y="1247354"/>
            <a:ext cx="230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Pol Pot.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736890" y="2314776"/>
            <a:ext cx="230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“Killing Fields”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3164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Vietnam War Memorial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629"/>
            <a:ext cx="5053869" cy="450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869" y="3246223"/>
            <a:ext cx="4149676" cy="310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Vietnamization</a:t>
            </a:r>
            <a:r>
              <a:rPr lang="en-US" dirty="0" smtClean="0"/>
              <a:t> and “Peace with Honor”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63" y="1584707"/>
            <a:ext cx="7510343" cy="50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Bombing of Cambodia and My Lai Massacre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61" y="1254551"/>
            <a:ext cx="2559818" cy="536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899" y="1925040"/>
            <a:ext cx="3828971" cy="46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Kent State University and Protest in Support of War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740824"/>
            <a:ext cx="5647964" cy="4458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563" y="2861260"/>
            <a:ext cx="3456473" cy="28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6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Crosby Stills Nash &amp; Young “Ohio”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740824"/>
            <a:ext cx="5647964" cy="4458919"/>
          </a:xfrm>
          <a:prstGeom prst="rect">
            <a:avLst/>
          </a:prstGeom>
        </p:spPr>
      </p:pic>
      <p:pic>
        <p:nvPicPr>
          <p:cNvPr id="5" name="Picture 4" descr="Bullet_Hole_in_Don_Drumm_Sculpture_at_Kent_St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20" y="2913132"/>
            <a:ext cx="4145612" cy="31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4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 Pentagon Papers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40" y="1417637"/>
            <a:ext cx="3957501" cy="5185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340" y="2940901"/>
            <a:ext cx="4992849" cy="20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War Powers Resolution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17110" cy="5092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528" y="2035458"/>
            <a:ext cx="405527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Gulf of Tonkin Resolution repealed.</a:t>
            </a:r>
          </a:p>
          <a:p>
            <a:endParaRPr lang="en-US" sz="2800" dirty="0" smtClean="0"/>
          </a:p>
          <a:p>
            <a:r>
              <a:rPr lang="en-US" sz="2800" dirty="0" smtClean="0"/>
              <a:t>President must get Congress approval for War after 100 days or else the troops must return home.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950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Paris Peace Accords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86" y="1286921"/>
            <a:ext cx="7423868" cy="53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5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Returning Soldiers and POWs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30" y="1244064"/>
            <a:ext cx="3463699" cy="5442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890" y="2605757"/>
            <a:ext cx="4942044" cy="3407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2124" y="1998110"/>
            <a:ext cx="347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Prisoners of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44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150</Words>
  <Application>Microsoft Macintosh PowerPoint</Application>
  <PresentationFormat>On-screen Show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Ch. 52. Getting Out of Vietnam </vt:lpstr>
      <vt:lpstr>1. Vietnamization and “Peace with Honor”</vt:lpstr>
      <vt:lpstr>2. Bombing of Cambodia and My Lai Massacre</vt:lpstr>
      <vt:lpstr>3. Kent State University and Protest in Support of War</vt:lpstr>
      <vt:lpstr>Crosby Stills Nash &amp; Young “Ohio” </vt:lpstr>
      <vt:lpstr>4.  Pentagon Papers</vt:lpstr>
      <vt:lpstr>5. War Powers Resolution</vt:lpstr>
      <vt:lpstr>6. Paris Peace Accords</vt:lpstr>
      <vt:lpstr>7. Returning Soldiers and POWs</vt:lpstr>
      <vt:lpstr>9.  N. Vietnam captures Saigon (1975)</vt:lpstr>
      <vt:lpstr>9.  1 million S. Vietnamese flee</vt:lpstr>
      <vt:lpstr>9.  Cambodia falls to communism</vt:lpstr>
      <vt:lpstr>10. Vietnam War Memorial </vt:lpstr>
    </vt:vector>
  </TitlesOfParts>
  <Company>Alliance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Bartlett</dc:creator>
  <cp:lastModifiedBy>Jack Bartlett</cp:lastModifiedBy>
  <cp:revision>3</cp:revision>
  <dcterms:created xsi:type="dcterms:W3CDTF">2016-03-08T15:51:25Z</dcterms:created>
  <dcterms:modified xsi:type="dcterms:W3CDTF">2016-03-08T16:11:57Z</dcterms:modified>
</cp:coreProperties>
</file>