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2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9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4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5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7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7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3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0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7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4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8FD57-B926-2A40-9D3C-F0697A6334D8}" type="datetimeFigureOut">
              <a:rPr lang="en-US" smtClean="0"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48E5F-FE82-0B40-B34E-D34B0893C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8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the Great Depression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30 </a:t>
            </a:r>
          </a:p>
          <a:p>
            <a:r>
              <a:rPr lang="en-US" dirty="0" err="1" smtClean="0"/>
              <a:t>teachtci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6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Reserve’s fault (Section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Low </a:t>
            </a:r>
            <a:r>
              <a:rPr lang="en-US" b="1" dirty="0" smtClean="0"/>
              <a:t>interest rates </a:t>
            </a:r>
            <a:r>
              <a:rPr lang="en-US" dirty="0" smtClean="0"/>
              <a:t>led to lots of borrowing.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crash, Feds raised interest rates.</a:t>
            </a:r>
          </a:p>
          <a:p>
            <a:r>
              <a:rPr lang="en-US" dirty="0" smtClean="0"/>
              <a:t>Decrease supply of money. </a:t>
            </a:r>
          </a:p>
          <a:p>
            <a:r>
              <a:rPr lang="en-US" dirty="0" smtClean="0"/>
              <a:t>Businesses can’t get money to pay debts and workers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rba1_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576" y="4275349"/>
            <a:ext cx="2554224" cy="242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2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20"/>
            <a:ext cx="8229600" cy="1143000"/>
          </a:xfrm>
        </p:spPr>
        <p:txBody>
          <a:bodyPr/>
          <a:lstStyle/>
          <a:p>
            <a:r>
              <a:rPr lang="en-US" dirty="0" smtClean="0"/>
              <a:t>Hawley-Smoot Tariff (Section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4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tariff </a:t>
            </a:r>
            <a:r>
              <a:rPr lang="en-US" dirty="0" smtClean="0"/>
              <a:t>is a tax on foreign goods. </a:t>
            </a:r>
            <a:endParaRPr lang="en-US" dirty="0"/>
          </a:p>
          <a:p>
            <a:r>
              <a:rPr lang="en-US" dirty="0" smtClean="0"/>
              <a:t>Makes US goods cheaper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Congress raises tariffs to get more money</a:t>
            </a:r>
          </a:p>
          <a:p>
            <a:r>
              <a:rPr lang="en-US" dirty="0" smtClean="0"/>
              <a:t>Other countries raise tariffs. Stops int. trading.  </a:t>
            </a:r>
            <a:endParaRPr lang="en-US" dirty="0"/>
          </a:p>
        </p:txBody>
      </p:sp>
      <p:pic>
        <p:nvPicPr>
          <p:cNvPr id="4" name="Picture 3" descr="rba1_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762" y="4635383"/>
            <a:ext cx="2339597" cy="222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74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Table of Contents</a:t>
            </a:r>
            <a:br>
              <a:rPr lang="en-US" dirty="0" smtClean="0"/>
            </a:br>
            <a:r>
              <a:rPr lang="en-US" dirty="0" smtClean="0"/>
              <a:t>Unit 5</a:t>
            </a:r>
            <a:br>
              <a:rPr lang="en-US" dirty="0" smtClean="0"/>
            </a:br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561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Causes of the Great Depression (</a:t>
            </a:r>
            <a:r>
              <a:rPr lang="en-US" dirty="0" err="1" smtClean="0"/>
              <a:t>ch.</a:t>
            </a:r>
            <a:r>
              <a:rPr lang="en-US" dirty="0" smtClean="0"/>
              <a:t> 30) 			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3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What caused the Great Depression?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1809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Tuesday (10/29/29)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u="sng" dirty="0" smtClean="0"/>
              <a:t>Stock Market Crashes.  </a:t>
            </a:r>
            <a:endParaRPr lang="en-US" b="1" u="sng" dirty="0"/>
          </a:p>
        </p:txBody>
      </p:sp>
      <p:pic>
        <p:nvPicPr>
          <p:cNvPr id="4" name="Picture 3" descr="PAI_SE_30_0_1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29" y="2305586"/>
            <a:ext cx="6367265" cy="447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7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178856" y="840759"/>
            <a:ext cx="8965144" cy="178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86021" y="840759"/>
            <a:ext cx="0" cy="58137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64522" y="243387"/>
            <a:ext cx="363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8856" y="248169"/>
            <a:ext cx="363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Yee-Haw!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64522" y="993694"/>
            <a:ext cx="3970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Americans invest in Stock Market to get rich. 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5274382" y="2146536"/>
            <a:ext cx="3427323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Many investors bought </a:t>
            </a:r>
            <a:r>
              <a:rPr lang="en-US" sz="2400" b="1" dirty="0"/>
              <a:t>stock on margin </a:t>
            </a:r>
            <a:r>
              <a:rPr lang="en-US" sz="2400" dirty="0"/>
              <a:t>to </a:t>
            </a:r>
            <a:r>
              <a:rPr lang="en-US" sz="2400" dirty="0" smtClean="0"/>
              <a:t>increase their </a:t>
            </a:r>
            <a:r>
              <a:rPr lang="en-US" sz="2400" dirty="0"/>
              <a:t>gains</a:t>
            </a:r>
            <a:r>
              <a:rPr lang="en-US" sz="2400" dirty="0" smtClean="0"/>
              <a:t>.  Buy with only 10% of stock Price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Ex: You have $1,000 &amp; borrow $9,000 to by $10k of stocks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3483" y="1067008"/>
            <a:ext cx="3630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students selected the “Go for the Gold!” </a:t>
            </a:r>
            <a:r>
              <a:rPr lang="en-US" sz="2400" dirty="0" smtClean="0"/>
              <a:t>option with </a:t>
            </a:r>
            <a:r>
              <a:rPr lang="en-US" sz="2400" dirty="0"/>
              <a:t>hopes of earning lots of extra credit.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3483" y="3157533"/>
            <a:ext cx="37824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Some students bought Bonanza Chips to </a:t>
            </a:r>
            <a:r>
              <a:rPr lang="en-US" sz="3200" dirty="0" smtClean="0"/>
              <a:t>increase their </a:t>
            </a:r>
            <a:r>
              <a:rPr lang="en-US" sz="3200" dirty="0"/>
              <a:t>gains.</a:t>
            </a:r>
          </a:p>
        </p:txBody>
      </p:sp>
    </p:spTree>
    <p:extLst>
      <p:ext uri="{BB962C8B-B14F-4D97-AF65-F5344CB8AC3E}">
        <p14:creationId xmlns:p14="http://schemas.microsoft.com/office/powerpoint/2010/main" val="355273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178856" y="840759"/>
            <a:ext cx="8965144" cy="178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86021" y="840759"/>
            <a:ext cx="0" cy="58137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0934" y="232550"/>
            <a:ext cx="363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1025" y="232550"/>
            <a:ext cx="363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Yee-Haw!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41107" y="1237092"/>
            <a:ext cx="39705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Americans lost billions.  Brokers demanded immediate payment, led to debt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93483" y="3982317"/>
            <a:ext cx="34273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1025" y="1544869"/>
            <a:ext cx="363077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Points fell. Even those who “Hold Tight” still lost everything.  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01025" y="4205276"/>
            <a:ext cx="3782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Even those who chose play it safe lost their money.  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303446" y="3612985"/>
            <a:ext cx="33982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Banks could not collect the loans.  Failing Banks went out of business.  People who had money in those banks lost everything.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795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Overproduction (Section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caused this?</a:t>
            </a:r>
            <a:r>
              <a:rPr lang="en-US" dirty="0" smtClean="0"/>
              <a:t>:  </a:t>
            </a:r>
            <a:r>
              <a:rPr lang="en-US" dirty="0" smtClean="0"/>
              <a:t>Mass</a:t>
            </a:r>
            <a:r>
              <a:rPr lang="en-US" dirty="0"/>
              <a:t>-production </a:t>
            </a:r>
            <a:r>
              <a:rPr lang="en-US" dirty="0" smtClean="0"/>
              <a:t>leads to increased production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Effects</a:t>
            </a:r>
            <a:r>
              <a:rPr lang="en-US" dirty="0" smtClean="0"/>
              <a:t>:  More </a:t>
            </a:r>
            <a:r>
              <a:rPr lang="en-US" dirty="0"/>
              <a:t>products </a:t>
            </a:r>
            <a:r>
              <a:rPr lang="en-US" dirty="0" smtClean="0"/>
              <a:t>available that were unaffordable.  People </a:t>
            </a:r>
            <a:r>
              <a:rPr lang="en-US" dirty="0"/>
              <a:t>borrowed money </a:t>
            </a:r>
            <a:r>
              <a:rPr lang="en-US" dirty="0" smtClean="0"/>
              <a:t>to buy more, increasing debt</a:t>
            </a:r>
            <a:r>
              <a:rPr lang="en-US" dirty="0"/>
              <a:t>.</a:t>
            </a:r>
          </a:p>
        </p:txBody>
      </p:sp>
      <p:pic>
        <p:nvPicPr>
          <p:cNvPr id="4" name="Picture 3" descr="overproduction-2530725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874" y="4417178"/>
            <a:ext cx="3449925" cy="24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5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Underconsumption</a:t>
            </a:r>
            <a:r>
              <a:rPr lang="en-US" dirty="0" smtClean="0"/>
              <a:t> (Section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caused this?:  </a:t>
            </a:r>
            <a:r>
              <a:rPr lang="en-US" dirty="0" smtClean="0"/>
              <a:t>People too </a:t>
            </a:r>
            <a:r>
              <a:rPr lang="en-US" dirty="0"/>
              <a:t>deep in debt </a:t>
            </a:r>
            <a:r>
              <a:rPr lang="en-US" dirty="0" smtClean="0"/>
              <a:t>to borrow </a:t>
            </a:r>
            <a:r>
              <a:rPr lang="en-US" dirty="0"/>
              <a:t>more money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Effect</a:t>
            </a:r>
            <a:r>
              <a:rPr lang="en-US" dirty="0" smtClean="0"/>
              <a:t>: Many </a:t>
            </a:r>
            <a:r>
              <a:rPr lang="en-US" dirty="0"/>
              <a:t>people stopped </a:t>
            </a:r>
            <a:r>
              <a:rPr lang="en-US" dirty="0" smtClean="0"/>
              <a:t>buying products. </a:t>
            </a:r>
            <a:endParaRPr lang="en-US" dirty="0"/>
          </a:p>
        </p:txBody>
      </p:sp>
      <p:pic>
        <p:nvPicPr>
          <p:cNvPr id="4" name="Picture 3" descr="onion_news1713_jpg_250x1000_q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803" y="3367678"/>
            <a:ext cx="5163197" cy="349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36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Reserve’s fault (Section 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“Fed” controls how much money is available.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set </a:t>
            </a:r>
            <a:r>
              <a:rPr lang="en-US" b="1" dirty="0" smtClean="0"/>
              <a:t>interest rates </a:t>
            </a:r>
            <a:r>
              <a:rPr lang="en-US" dirty="0" smtClean="0"/>
              <a:t>which banks can borrow from them, then loan out to businesses</a:t>
            </a:r>
            <a:endParaRPr lang="en-US" b="1" dirty="0"/>
          </a:p>
        </p:txBody>
      </p:sp>
      <p:pic>
        <p:nvPicPr>
          <p:cNvPr id="4" name="Picture 3" descr="rba1_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576" y="4275349"/>
            <a:ext cx="2554224" cy="242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52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364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Causes of the Great Depression</vt:lpstr>
      <vt:lpstr>New Table of Contents Unit 5 Great Depression</vt:lpstr>
      <vt:lpstr>Essential Question</vt:lpstr>
      <vt:lpstr>Black Tuesday (10/29/29)</vt:lpstr>
      <vt:lpstr>PowerPoint Presentation</vt:lpstr>
      <vt:lpstr>PowerPoint Presentation</vt:lpstr>
      <vt:lpstr>Overproduction (Section 3)</vt:lpstr>
      <vt:lpstr>Underconsumption (Section 3)</vt:lpstr>
      <vt:lpstr>Federal Reserve’s fault (Section 4) </vt:lpstr>
      <vt:lpstr>Federal Reserve’s fault (Section 4)</vt:lpstr>
      <vt:lpstr>Hawley-Smoot Tariff (Section 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Bartlett</dc:creator>
  <cp:lastModifiedBy>Jack Bartlett</cp:lastModifiedBy>
  <cp:revision>21</cp:revision>
  <dcterms:created xsi:type="dcterms:W3CDTF">2015-02-04T22:27:18Z</dcterms:created>
  <dcterms:modified xsi:type="dcterms:W3CDTF">2015-12-01T20:20:38Z</dcterms:modified>
</cp:coreProperties>
</file>